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2" r:id="rId5"/>
    <p:sldId id="261" r:id="rId6"/>
    <p:sldId id="269" r:id="rId7"/>
    <p:sldId id="270" r:id="rId8"/>
    <p:sldId id="267" r:id="rId9"/>
    <p:sldId id="265" r:id="rId10"/>
    <p:sldId id="263" r:id="rId11"/>
    <p:sldId id="271" r:id="rId12"/>
    <p:sldId id="272"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270727-8EE3-4414-9641-2822E7D2C1FA}" v="3" dt="2022-10-10T16:43:25.0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DeJohn" userId="fa12ad62-bb9b-4f94-bb7b-8a66d8e73d4e" providerId="ADAL" clId="{36270727-8EE3-4414-9641-2822E7D2C1FA}"/>
    <pc:docChg chg="undo redo custSel delSld modSld">
      <pc:chgData name="Tony DeJohn" userId="fa12ad62-bb9b-4f94-bb7b-8a66d8e73d4e" providerId="ADAL" clId="{36270727-8EE3-4414-9641-2822E7D2C1FA}" dt="2022-10-10T17:00:05.366" v="402" actId="20577"/>
      <pc:docMkLst>
        <pc:docMk/>
      </pc:docMkLst>
      <pc:sldChg chg="modSp mod">
        <pc:chgData name="Tony DeJohn" userId="fa12ad62-bb9b-4f94-bb7b-8a66d8e73d4e" providerId="ADAL" clId="{36270727-8EE3-4414-9641-2822E7D2C1FA}" dt="2022-10-10T15:46:33.531" v="269" actId="20577"/>
        <pc:sldMkLst>
          <pc:docMk/>
          <pc:sldMk cId="3187183534" sldId="256"/>
        </pc:sldMkLst>
        <pc:spChg chg="mod">
          <ac:chgData name="Tony DeJohn" userId="fa12ad62-bb9b-4f94-bb7b-8a66d8e73d4e" providerId="ADAL" clId="{36270727-8EE3-4414-9641-2822E7D2C1FA}" dt="2022-10-10T15:46:33.531" v="269" actId="20577"/>
          <ac:spMkLst>
            <pc:docMk/>
            <pc:sldMk cId="3187183534" sldId="256"/>
            <ac:spMk id="2" creationId="{4AA6DA8B-7934-543E-EBD1-951A1ACA0DDE}"/>
          </ac:spMkLst>
        </pc:spChg>
      </pc:sldChg>
      <pc:sldChg chg="modSp mod">
        <pc:chgData name="Tony DeJohn" userId="fa12ad62-bb9b-4f94-bb7b-8a66d8e73d4e" providerId="ADAL" clId="{36270727-8EE3-4414-9641-2822E7D2C1FA}" dt="2022-10-10T15:47:31.082" v="270" actId="20577"/>
        <pc:sldMkLst>
          <pc:docMk/>
          <pc:sldMk cId="1206088443" sldId="257"/>
        </pc:sldMkLst>
        <pc:spChg chg="mod">
          <ac:chgData name="Tony DeJohn" userId="fa12ad62-bb9b-4f94-bb7b-8a66d8e73d4e" providerId="ADAL" clId="{36270727-8EE3-4414-9641-2822E7D2C1FA}" dt="2022-10-10T15:46:12.200" v="258" actId="27636"/>
          <ac:spMkLst>
            <pc:docMk/>
            <pc:sldMk cId="1206088443" sldId="257"/>
            <ac:spMk id="3" creationId="{DD5BB733-3571-BD25-F931-3C20493B20FD}"/>
          </ac:spMkLst>
        </pc:spChg>
        <pc:spChg chg="mod">
          <ac:chgData name="Tony DeJohn" userId="fa12ad62-bb9b-4f94-bb7b-8a66d8e73d4e" providerId="ADAL" clId="{36270727-8EE3-4414-9641-2822E7D2C1FA}" dt="2022-10-10T15:47:31.082" v="270" actId="20577"/>
          <ac:spMkLst>
            <pc:docMk/>
            <pc:sldMk cId="1206088443" sldId="257"/>
            <ac:spMk id="4" creationId="{F92AA131-C474-290D-3511-BB86F2D5DA76}"/>
          </ac:spMkLst>
        </pc:spChg>
      </pc:sldChg>
      <pc:sldChg chg="addSp delSp modSp mod">
        <pc:chgData name="Tony DeJohn" userId="fa12ad62-bb9b-4f94-bb7b-8a66d8e73d4e" providerId="ADAL" clId="{36270727-8EE3-4414-9641-2822E7D2C1FA}" dt="2022-10-10T16:50:00.666" v="294" actId="478"/>
        <pc:sldMkLst>
          <pc:docMk/>
          <pc:sldMk cId="4223858684" sldId="258"/>
        </pc:sldMkLst>
        <pc:spChg chg="add del mod">
          <ac:chgData name="Tony DeJohn" userId="fa12ad62-bb9b-4f94-bb7b-8a66d8e73d4e" providerId="ADAL" clId="{36270727-8EE3-4414-9641-2822E7D2C1FA}" dt="2022-10-07T20:47:19.176" v="43" actId="478"/>
          <ac:spMkLst>
            <pc:docMk/>
            <pc:sldMk cId="4223858684" sldId="258"/>
            <ac:spMk id="5" creationId="{0D3C2620-2E40-66C7-42D0-4C2BEDD6192C}"/>
          </ac:spMkLst>
        </pc:spChg>
        <pc:spChg chg="mod">
          <ac:chgData name="Tony DeJohn" userId="fa12ad62-bb9b-4f94-bb7b-8a66d8e73d4e" providerId="ADAL" clId="{36270727-8EE3-4414-9641-2822E7D2C1FA}" dt="2022-10-10T15:47:33.633" v="271"/>
          <ac:spMkLst>
            <pc:docMk/>
            <pc:sldMk cId="4223858684" sldId="258"/>
            <ac:spMk id="7" creationId="{65F83FD8-442E-8483-3991-5773EF9D5660}"/>
          </ac:spMkLst>
        </pc:spChg>
        <pc:spChg chg="mod">
          <ac:chgData name="Tony DeJohn" userId="fa12ad62-bb9b-4f94-bb7b-8a66d8e73d4e" providerId="ADAL" clId="{36270727-8EE3-4414-9641-2822E7D2C1FA}" dt="2022-10-10T15:51:33.718" v="282" actId="27636"/>
          <ac:spMkLst>
            <pc:docMk/>
            <pc:sldMk cId="4223858684" sldId="258"/>
            <ac:spMk id="11" creationId="{55A08D8B-551C-45C8-5FB8-CF848996E0D4}"/>
          </ac:spMkLst>
        </pc:spChg>
        <pc:picChg chg="add del mod ord">
          <ac:chgData name="Tony DeJohn" userId="fa12ad62-bb9b-4f94-bb7b-8a66d8e73d4e" providerId="ADAL" clId="{36270727-8EE3-4414-9641-2822E7D2C1FA}" dt="2022-10-10T16:50:00.666" v="294" actId="478"/>
          <ac:picMkLst>
            <pc:docMk/>
            <pc:sldMk cId="4223858684" sldId="258"/>
            <ac:picMk id="3" creationId="{8AD4A4FB-0A0F-2AC2-6504-D947E9B50676}"/>
          </ac:picMkLst>
        </pc:picChg>
        <pc:picChg chg="add mod ord">
          <ac:chgData name="Tony DeJohn" userId="fa12ad62-bb9b-4f94-bb7b-8a66d8e73d4e" providerId="ADAL" clId="{36270727-8EE3-4414-9641-2822E7D2C1FA}" dt="2022-10-10T16:49:59.796" v="293" actId="167"/>
          <ac:picMkLst>
            <pc:docMk/>
            <pc:sldMk cId="4223858684" sldId="258"/>
            <ac:picMk id="5" creationId="{E77AC9B4-FA87-47A0-E146-905C0605227D}"/>
          </ac:picMkLst>
        </pc:picChg>
        <pc:picChg chg="del">
          <ac:chgData name="Tony DeJohn" userId="fa12ad62-bb9b-4f94-bb7b-8a66d8e73d4e" providerId="ADAL" clId="{36270727-8EE3-4414-9641-2822E7D2C1FA}" dt="2022-10-07T20:47:15.909" v="42" actId="478"/>
          <ac:picMkLst>
            <pc:docMk/>
            <pc:sldMk cId="4223858684" sldId="258"/>
            <ac:picMk id="9" creationId="{AF1F8E94-4FB5-ACDD-ACAB-21A59D42CF8B}"/>
          </ac:picMkLst>
        </pc:picChg>
      </pc:sldChg>
      <pc:sldChg chg="del">
        <pc:chgData name="Tony DeJohn" userId="fa12ad62-bb9b-4f94-bb7b-8a66d8e73d4e" providerId="ADAL" clId="{36270727-8EE3-4414-9641-2822E7D2C1FA}" dt="2022-10-07T20:58:03.784" v="139" actId="47"/>
        <pc:sldMkLst>
          <pc:docMk/>
          <pc:sldMk cId="3736884993" sldId="260"/>
        </pc:sldMkLst>
      </pc:sldChg>
      <pc:sldChg chg="addSp delSp modSp mod">
        <pc:chgData name="Tony DeJohn" userId="fa12ad62-bb9b-4f94-bb7b-8a66d8e73d4e" providerId="ADAL" clId="{36270727-8EE3-4414-9641-2822E7D2C1FA}" dt="2022-10-10T16:53:08.263" v="309" actId="478"/>
        <pc:sldMkLst>
          <pc:docMk/>
          <pc:sldMk cId="703714134" sldId="261"/>
        </pc:sldMkLst>
        <pc:spChg chg="mod">
          <ac:chgData name="Tony DeJohn" userId="fa12ad62-bb9b-4f94-bb7b-8a66d8e73d4e" providerId="ADAL" clId="{36270727-8EE3-4414-9641-2822E7D2C1FA}" dt="2022-10-10T15:47:38.890" v="273"/>
          <ac:spMkLst>
            <pc:docMk/>
            <pc:sldMk cId="703714134" sldId="261"/>
            <ac:spMk id="7" creationId="{65F83FD8-442E-8483-3991-5773EF9D5660}"/>
          </ac:spMkLst>
        </pc:spChg>
        <pc:picChg chg="add mod ord">
          <ac:chgData name="Tony DeJohn" userId="fa12ad62-bb9b-4f94-bb7b-8a66d8e73d4e" providerId="ADAL" clId="{36270727-8EE3-4414-9641-2822E7D2C1FA}" dt="2022-10-10T16:53:07.381" v="308" actId="167"/>
          <ac:picMkLst>
            <pc:docMk/>
            <pc:sldMk cId="703714134" sldId="261"/>
            <ac:picMk id="6" creationId="{6CFED7B5-0012-FE09-5D58-A24B1DAF8536}"/>
          </ac:picMkLst>
        </pc:picChg>
        <pc:picChg chg="del">
          <ac:chgData name="Tony DeJohn" userId="fa12ad62-bb9b-4f94-bb7b-8a66d8e73d4e" providerId="ADAL" clId="{36270727-8EE3-4414-9641-2822E7D2C1FA}" dt="2022-10-07T20:49:48.044" v="79" actId="478"/>
          <ac:picMkLst>
            <pc:docMk/>
            <pc:sldMk cId="703714134" sldId="261"/>
            <ac:picMk id="6" creationId="{AD53A6A2-22DF-7C66-7726-453C7AFC07C0}"/>
          </ac:picMkLst>
        </pc:picChg>
        <pc:picChg chg="add del mod ord">
          <ac:chgData name="Tony DeJohn" userId="fa12ad62-bb9b-4f94-bb7b-8a66d8e73d4e" providerId="ADAL" clId="{36270727-8EE3-4414-9641-2822E7D2C1FA}" dt="2022-10-10T16:53:08.263" v="309" actId="478"/>
          <ac:picMkLst>
            <pc:docMk/>
            <pc:sldMk cId="703714134" sldId="261"/>
            <ac:picMk id="9" creationId="{CD2242AA-F360-5CC1-1CD6-8C720A1CF655}"/>
          </ac:picMkLst>
        </pc:picChg>
      </pc:sldChg>
      <pc:sldChg chg="addSp delSp modSp mod">
        <pc:chgData name="Tony DeJohn" userId="fa12ad62-bb9b-4f94-bb7b-8a66d8e73d4e" providerId="ADAL" clId="{36270727-8EE3-4414-9641-2822E7D2C1FA}" dt="2022-10-10T16:52:28.895" v="301" actId="478"/>
        <pc:sldMkLst>
          <pc:docMk/>
          <pc:sldMk cId="2235413225" sldId="262"/>
        </pc:sldMkLst>
        <pc:spChg chg="mod">
          <ac:chgData name="Tony DeJohn" userId="fa12ad62-bb9b-4f94-bb7b-8a66d8e73d4e" providerId="ADAL" clId="{36270727-8EE3-4414-9641-2822E7D2C1FA}" dt="2022-10-10T15:47:36.625" v="272"/>
          <ac:spMkLst>
            <pc:docMk/>
            <pc:sldMk cId="2235413225" sldId="262"/>
            <ac:spMk id="7" creationId="{65F83FD8-442E-8483-3991-5773EF9D5660}"/>
          </ac:spMkLst>
        </pc:spChg>
        <pc:spChg chg="mod">
          <ac:chgData name="Tony DeJohn" userId="fa12ad62-bb9b-4f94-bb7b-8a66d8e73d4e" providerId="ADAL" clId="{36270727-8EE3-4414-9641-2822E7D2C1FA}" dt="2022-10-07T20:59:38.092" v="206" actId="1035"/>
          <ac:spMkLst>
            <pc:docMk/>
            <pc:sldMk cId="2235413225" sldId="262"/>
            <ac:spMk id="9" creationId="{01093006-E47F-4B11-B041-987C200464FC}"/>
          </ac:spMkLst>
        </pc:spChg>
        <pc:picChg chg="add mod ord">
          <ac:chgData name="Tony DeJohn" userId="fa12ad62-bb9b-4f94-bb7b-8a66d8e73d4e" providerId="ADAL" clId="{36270727-8EE3-4414-9641-2822E7D2C1FA}" dt="2022-10-10T16:52:28.011" v="300" actId="167"/>
          <ac:picMkLst>
            <pc:docMk/>
            <pc:sldMk cId="2235413225" sldId="262"/>
            <ac:picMk id="5" creationId="{60D1E44F-D09D-7225-4369-85DBBF7C6187}"/>
          </ac:picMkLst>
        </pc:picChg>
        <pc:picChg chg="del">
          <ac:chgData name="Tony DeJohn" userId="fa12ad62-bb9b-4f94-bb7b-8a66d8e73d4e" providerId="ADAL" clId="{36270727-8EE3-4414-9641-2822E7D2C1FA}" dt="2022-10-07T20:48:38.660" v="64" actId="478"/>
          <ac:picMkLst>
            <pc:docMk/>
            <pc:sldMk cId="2235413225" sldId="262"/>
            <ac:picMk id="12" creationId="{2108179E-00BA-1AA7-F645-E04EB3FABAF5}"/>
          </ac:picMkLst>
        </pc:picChg>
        <pc:picChg chg="add del mod">
          <ac:chgData name="Tony DeJohn" userId="fa12ad62-bb9b-4f94-bb7b-8a66d8e73d4e" providerId="ADAL" clId="{36270727-8EE3-4414-9641-2822E7D2C1FA}" dt="2022-10-07T20:47:59.455" v="56" actId="478"/>
          <ac:picMkLst>
            <pc:docMk/>
            <pc:sldMk cId="2235413225" sldId="262"/>
            <ac:picMk id="16" creationId="{48E1B3CD-8EC2-0A64-E816-3987BA49AE39}"/>
          </ac:picMkLst>
        </pc:picChg>
        <pc:picChg chg="add del mod ord">
          <ac:chgData name="Tony DeJohn" userId="fa12ad62-bb9b-4f94-bb7b-8a66d8e73d4e" providerId="ADAL" clId="{36270727-8EE3-4414-9641-2822E7D2C1FA}" dt="2022-10-10T16:52:28.895" v="301" actId="478"/>
          <ac:picMkLst>
            <pc:docMk/>
            <pc:sldMk cId="2235413225" sldId="262"/>
            <ac:picMk id="18" creationId="{77DFB88C-0338-6AA0-8AFB-4BEF198F49AF}"/>
          </ac:picMkLst>
        </pc:picChg>
      </pc:sldChg>
      <pc:sldChg chg="addSp delSp modSp mod">
        <pc:chgData name="Tony DeJohn" userId="fa12ad62-bb9b-4f94-bb7b-8a66d8e73d4e" providerId="ADAL" clId="{36270727-8EE3-4414-9641-2822E7D2C1FA}" dt="2022-10-10T16:58:02.583" v="351" actId="6549"/>
        <pc:sldMkLst>
          <pc:docMk/>
          <pc:sldMk cId="37182526" sldId="263"/>
        </pc:sldMkLst>
        <pc:spChg chg="mod">
          <ac:chgData name="Tony DeJohn" userId="fa12ad62-bb9b-4f94-bb7b-8a66d8e73d4e" providerId="ADAL" clId="{36270727-8EE3-4414-9641-2822E7D2C1FA}" dt="2022-10-10T16:58:02.583" v="351" actId="6549"/>
          <ac:spMkLst>
            <pc:docMk/>
            <pc:sldMk cId="37182526" sldId="263"/>
            <ac:spMk id="2" creationId="{3A45B7EB-EF5D-4217-99FC-879B5DBC3428}"/>
          </ac:spMkLst>
        </pc:spChg>
        <pc:spChg chg="mod">
          <ac:chgData name="Tony DeJohn" userId="fa12ad62-bb9b-4f94-bb7b-8a66d8e73d4e" providerId="ADAL" clId="{36270727-8EE3-4414-9641-2822E7D2C1FA}" dt="2022-10-07T20:59:50.429" v="207" actId="14100"/>
          <ac:spMkLst>
            <pc:docMk/>
            <pc:sldMk cId="37182526" sldId="263"/>
            <ac:spMk id="5" creationId="{549BD6E5-B6C4-1922-F29B-DC8A68545052}"/>
          </ac:spMkLst>
        </pc:spChg>
        <pc:spChg chg="mod">
          <ac:chgData name="Tony DeJohn" userId="fa12ad62-bb9b-4f94-bb7b-8a66d8e73d4e" providerId="ADAL" clId="{36270727-8EE3-4414-9641-2822E7D2C1FA}" dt="2022-10-10T15:47:45.767" v="278"/>
          <ac:spMkLst>
            <pc:docMk/>
            <pc:sldMk cId="37182526" sldId="263"/>
            <ac:spMk id="7" creationId="{65F83FD8-442E-8483-3991-5773EF9D5660}"/>
          </ac:spMkLst>
        </pc:spChg>
        <pc:picChg chg="add mod ord">
          <ac:chgData name="Tony DeJohn" userId="fa12ad62-bb9b-4f94-bb7b-8a66d8e73d4e" providerId="ADAL" clId="{36270727-8EE3-4414-9641-2822E7D2C1FA}" dt="2022-10-10T16:56:57.365" v="340" actId="167"/>
          <ac:picMkLst>
            <pc:docMk/>
            <pc:sldMk cId="37182526" sldId="263"/>
            <ac:picMk id="6" creationId="{EC7B3FD3-F658-0AD1-AE73-4816271195D5}"/>
          </ac:picMkLst>
        </pc:picChg>
        <pc:picChg chg="del">
          <ac:chgData name="Tony DeJohn" userId="fa12ad62-bb9b-4f94-bb7b-8a66d8e73d4e" providerId="ADAL" clId="{36270727-8EE3-4414-9641-2822E7D2C1FA}" dt="2022-10-07T20:58:57.946" v="153" actId="478"/>
          <ac:picMkLst>
            <pc:docMk/>
            <pc:sldMk cId="37182526" sldId="263"/>
            <ac:picMk id="8" creationId="{C20C12B4-094A-50BC-779E-CE9F35F36037}"/>
          </ac:picMkLst>
        </pc:picChg>
        <pc:picChg chg="add del mod ord">
          <ac:chgData name="Tony DeJohn" userId="fa12ad62-bb9b-4f94-bb7b-8a66d8e73d4e" providerId="ADAL" clId="{36270727-8EE3-4414-9641-2822E7D2C1FA}" dt="2022-10-10T16:56:58.631" v="341" actId="478"/>
          <ac:picMkLst>
            <pc:docMk/>
            <pc:sldMk cId="37182526" sldId="263"/>
            <ac:picMk id="10" creationId="{542FA398-1258-F10C-AD57-C44D28488A43}"/>
          </ac:picMkLst>
        </pc:picChg>
      </pc:sldChg>
      <pc:sldChg chg="del">
        <pc:chgData name="Tony DeJohn" userId="fa12ad62-bb9b-4f94-bb7b-8a66d8e73d4e" providerId="ADAL" clId="{36270727-8EE3-4414-9641-2822E7D2C1FA}" dt="2022-10-07T20:58:01.336" v="138" actId="47"/>
        <pc:sldMkLst>
          <pc:docMk/>
          <pc:sldMk cId="615379990" sldId="264"/>
        </pc:sldMkLst>
      </pc:sldChg>
      <pc:sldChg chg="addSp delSp modSp mod">
        <pc:chgData name="Tony DeJohn" userId="fa12ad62-bb9b-4f94-bb7b-8a66d8e73d4e" providerId="ADAL" clId="{36270727-8EE3-4414-9641-2822E7D2C1FA}" dt="2022-10-10T16:55:27.874" v="335" actId="478"/>
        <pc:sldMkLst>
          <pc:docMk/>
          <pc:sldMk cId="3640467146" sldId="265"/>
        </pc:sldMkLst>
        <pc:spChg chg="mod">
          <ac:chgData name="Tony DeJohn" userId="fa12ad62-bb9b-4f94-bb7b-8a66d8e73d4e" providerId="ADAL" clId="{36270727-8EE3-4414-9641-2822E7D2C1FA}" dt="2022-10-07T20:59:24.322" v="191" actId="1036"/>
          <ac:spMkLst>
            <pc:docMk/>
            <pc:sldMk cId="3640467146" sldId="265"/>
            <ac:spMk id="5" creationId="{9298006F-5D7F-FD25-0B23-4CF58C388137}"/>
          </ac:spMkLst>
        </pc:spChg>
        <pc:spChg chg="mod">
          <ac:chgData name="Tony DeJohn" userId="fa12ad62-bb9b-4f94-bb7b-8a66d8e73d4e" providerId="ADAL" clId="{36270727-8EE3-4414-9641-2822E7D2C1FA}" dt="2022-10-07T20:59:24.322" v="191" actId="1036"/>
          <ac:spMkLst>
            <pc:docMk/>
            <pc:sldMk cId="3640467146" sldId="265"/>
            <ac:spMk id="6" creationId="{4CBF1710-FC8D-2030-9D29-4A77AD3C1C0A}"/>
          </ac:spMkLst>
        </pc:spChg>
        <pc:spChg chg="mod">
          <ac:chgData name="Tony DeJohn" userId="fa12ad62-bb9b-4f94-bb7b-8a66d8e73d4e" providerId="ADAL" clId="{36270727-8EE3-4414-9641-2822E7D2C1FA}" dt="2022-10-10T15:47:44.580" v="277"/>
          <ac:spMkLst>
            <pc:docMk/>
            <pc:sldMk cId="3640467146" sldId="265"/>
            <ac:spMk id="7" creationId="{65F83FD8-442E-8483-3991-5773EF9D5660}"/>
          </ac:spMkLst>
        </pc:spChg>
        <pc:picChg chg="add mod ord">
          <ac:chgData name="Tony DeJohn" userId="fa12ad62-bb9b-4f94-bb7b-8a66d8e73d4e" providerId="ADAL" clId="{36270727-8EE3-4414-9641-2822E7D2C1FA}" dt="2022-10-10T16:55:26.855" v="334" actId="167"/>
          <ac:picMkLst>
            <pc:docMk/>
            <pc:sldMk cId="3640467146" sldId="265"/>
            <ac:picMk id="8" creationId="{52C54180-657D-8FC3-5613-FD509EBEF446}"/>
          </ac:picMkLst>
        </pc:picChg>
        <pc:picChg chg="del">
          <ac:chgData name="Tony DeJohn" userId="fa12ad62-bb9b-4f94-bb7b-8a66d8e73d4e" providerId="ADAL" clId="{36270727-8EE3-4414-9641-2822E7D2C1FA}" dt="2022-10-07T20:57:54.346" v="137" actId="478"/>
          <ac:picMkLst>
            <pc:docMk/>
            <pc:sldMk cId="3640467146" sldId="265"/>
            <ac:picMk id="9" creationId="{C3D5AE53-23CA-54EA-09C1-AC662B22C209}"/>
          </ac:picMkLst>
        </pc:picChg>
        <pc:picChg chg="add del mod ord">
          <ac:chgData name="Tony DeJohn" userId="fa12ad62-bb9b-4f94-bb7b-8a66d8e73d4e" providerId="ADAL" clId="{36270727-8EE3-4414-9641-2822E7D2C1FA}" dt="2022-10-10T16:55:27.874" v="335" actId="478"/>
          <ac:picMkLst>
            <pc:docMk/>
            <pc:sldMk cId="3640467146" sldId="265"/>
            <ac:picMk id="12" creationId="{A7C8870A-C5E7-5061-A28D-34210F82444E}"/>
          </ac:picMkLst>
        </pc:picChg>
      </pc:sldChg>
      <pc:sldChg chg="addSp delSp modSp mod">
        <pc:chgData name="Tony DeJohn" userId="fa12ad62-bb9b-4f94-bb7b-8a66d8e73d4e" providerId="ADAL" clId="{36270727-8EE3-4414-9641-2822E7D2C1FA}" dt="2022-10-10T16:54:44.268" v="329" actId="478"/>
        <pc:sldMkLst>
          <pc:docMk/>
          <pc:sldMk cId="1573923628" sldId="267"/>
        </pc:sldMkLst>
        <pc:spChg chg="mod">
          <ac:chgData name="Tony DeJohn" userId="fa12ad62-bb9b-4f94-bb7b-8a66d8e73d4e" providerId="ADAL" clId="{36270727-8EE3-4414-9641-2822E7D2C1FA}" dt="2022-10-07T20:59:30.825" v="203" actId="1035"/>
          <ac:spMkLst>
            <pc:docMk/>
            <pc:sldMk cId="1573923628" sldId="267"/>
            <ac:spMk id="4" creationId="{F449AA1F-9FF8-24C9-9A8B-2A4531826AD4}"/>
          </ac:spMkLst>
        </pc:spChg>
        <pc:spChg chg="mod">
          <ac:chgData name="Tony DeJohn" userId="fa12ad62-bb9b-4f94-bb7b-8a66d8e73d4e" providerId="ADAL" clId="{36270727-8EE3-4414-9641-2822E7D2C1FA}" dt="2022-10-07T20:59:30.825" v="203" actId="1035"/>
          <ac:spMkLst>
            <pc:docMk/>
            <pc:sldMk cId="1573923628" sldId="267"/>
            <ac:spMk id="5" creationId="{8521A05E-1F8B-2B20-98BE-6F9F8DE16FEF}"/>
          </ac:spMkLst>
        </pc:spChg>
        <pc:spChg chg="mod">
          <ac:chgData name="Tony DeJohn" userId="fa12ad62-bb9b-4f94-bb7b-8a66d8e73d4e" providerId="ADAL" clId="{36270727-8EE3-4414-9641-2822E7D2C1FA}" dt="2022-10-10T15:47:43.368" v="276"/>
          <ac:spMkLst>
            <pc:docMk/>
            <pc:sldMk cId="1573923628" sldId="267"/>
            <ac:spMk id="7" creationId="{65F83FD8-442E-8483-3991-5773EF9D5660}"/>
          </ac:spMkLst>
        </pc:spChg>
        <pc:picChg chg="add mod ord">
          <ac:chgData name="Tony DeJohn" userId="fa12ad62-bb9b-4f94-bb7b-8a66d8e73d4e" providerId="ADAL" clId="{36270727-8EE3-4414-9641-2822E7D2C1FA}" dt="2022-10-10T16:54:43.439" v="328" actId="167"/>
          <ac:picMkLst>
            <pc:docMk/>
            <pc:sldMk cId="1573923628" sldId="267"/>
            <ac:picMk id="8" creationId="{56A68A32-2D0F-1270-FD3A-1527CF265F9D}"/>
          </ac:picMkLst>
        </pc:picChg>
        <pc:picChg chg="del">
          <ac:chgData name="Tony DeJohn" userId="fa12ad62-bb9b-4f94-bb7b-8a66d8e73d4e" providerId="ADAL" clId="{36270727-8EE3-4414-9641-2822E7D2C1FA}" dt="2022-10-07T20:57:09.555" v="123" actId="478"/>
          <ac:picMkLst>
            <pc:docMk/>
            <pc:sldMk cId="1573923628" sldId="267"/>
            <ac:picMk id="10" creationId="{256267EA-7B57-C304-F116-087F1507CA5B}"/>
          </ac:picMkLst>
        </pc:picChg>
        <pc:picChg chg="add del mod ord">
          <ac:chgData name="Tony DeJohn" userId="fa12ad62-bb9b-4f94-bb7b-8a66d8e73d4e" providerId="ADAL" clId="{36270727-8EE3-4414-9641-2822E7D2C1FA}" dt="2022-10-10T16:54:44.268" v="329" actId="478"/>
          <ac:picMkLst>
            <pc:docMk/>
            <pc:sldMk cId="1573923628" sldId="267"/>
            <ac:picMk id="13" creationId="{C88A68D1-B6CA-FE64-1C3D-B0A07CD2E3F3}"/>
          </ac:picMkLst>
        </pc:picChg>
      </pc:sldChg>
      <pc:sldChg chg="addSp delSp modSp mod">
        <pc:chgData name="Tony DeJohn" userId="fa12ad62-bb9b-4f94-bb7b-8a66d8e73d4e" providerId="ADAL" clId="{36270727-8EE3-4414-9641-2822E7D2C1FA}" dt="2022-10-10T16:53:40.184" v="315" actId="478"/>
        <pc:sldMkLst>
          <pc:docMk/>
          <pc:sldMk cId="2332914195" sldId="269"/>
        </pc:sldMkLst>
        <pc:spChg chg="mod">
          <ac:chgData name="Tony DeJohn" userId="fa12ad62-bb9b-4f94-bb7b-8a66d8e73d4e" providerId="ADAL" clId="{36270727-8EE3-4414-9641-2822E7D2C1FA}" dt="2022-10-10T15:47:40.731" v="274"/>
          <ac:spMkLst>
            <pc:docMk/>
            <pc:sldMk cId="2332914195" sldId="269"/>
            <ac:spMk id="7" creationId="{65F83FD8-442E-8483-3991-5773EF9D5660}"/>
          </ac:spMkLst>
        </pc:spChg>
        <pc:picChg chg="add mod ord">
          <ac:chgData name="Tony DeJohn" userId="fa12ad62-bb9b-4f94-bb7b-8a66d8e73d4e" providerId="ADAL" clId="{36270727-8EE3-4414-9641-2822E7D2C1FA}" dt="2022-10-10T16:53:39.276" v="314" actId="167"/>
          <ac:picMkLst>
            <pc:docMk/>
            <pc:sldMk cId="2332914195" sldId="269"/>
            <ac:picMk id="6" creationId="{8150CADD-036F-A63B-4AEC-79A1A0CEE71D}"/>
          </ac:picMkLst>
        </pc:picChg>
        <pc:picChg chg="del">
          <ac:chgData name="Tony DeJohn" userId="fa12ad62-bb9b-4f94-bb7b-8a66d8e73d4e" providerId="ADAL" clId="{36270727-8EE3-4414-9641-2822E7D2C1FA}" dt="2022-10-07T20:51:04.205" v="85" actId="478"/>
          <ac:picMkLst>
            <pc:docMk/>
            <pc:sldMk cId="2332914195" sldId="269"/>
            <ac:picMk id="12" creationId="{D3E53524-96FE-EC2B-330E-FDBFFC28F978}"/>
          </ac:picMkLst>
        </pc:picChg>
        <pc:picChg chg="add del mod ord">
          <ac:chgData name="Tony DeJohn" userId="fa12ad62-bb9b-4f94-bb7b-8a66d8e73d4e" providerId="ADAL" clId="{36270727-8EE3-4414-9641-2822E7D2C1FA}" dt="2022-10-10T16:53:40.184" v="315" actId="478"/>
          <ac:picMkLst>
            <pc:docMk/>
            <pc:sldMk cId="2332914195" sldId="269"/>
            <ac:picMk id="14" creationId="{FAF5C759-25DA-7A1B-FB7B-D5744DE17DEA}"/>
          </ac:picMkLst>
        </pc:picChg>
      </pc:sldChg>
      <pc:sldChg chg="addSp delSp modSp mod">
        <pc:chgData name="Tony DeJohn" userId="fa12ad62-bb9b-4f94-bb7b-8a66d8e73d4e" providerId="ADAL" clId="{36270727-8EE3-4414-9641-2822E7D2C1FA}" dt="2022-10-10T16:54:12.086" v="321" actId="478"/>
        <pc:sldMkLst>
          <pc:docMk/>
          <pc:sldMk cId="1980036266" sldId="270"/>
        </pc:sldMkLst>
        <pc:spChg chg="mod">
          <ac:chgData name="Tony DeJohn" userId="fa12ad62-bb9b-4f94-bb7b-8a66d8e73d4e" providerId="ADAL" clId="{36270727-8EE3-4414-9641-2822E7D2C1FA}" dt="2022-10-10T15:47:42.124" v="275"/>
          <ac:spMkLst>
            <pc:docMk/>
            <pc:sldMk cId="1980036266" sldId="270"/>
            <ac:spMk id="7" creationId="{65F83FD8-442E-8483-3991-5773EF9D5660}"/>
          </ac:spMkLst>
        </pc:spChg>
        <pc:picChg chg="add mod ord">
          <ac:chgData name="Tony DeJohn" userId="fa12ad62-bb9b-4f94-bb7b-8a66d8e73d4e" providerId="ADAL" clId="{36270727-8EE3-4414-9641-2822E7D2C1FA}" dt="2022-10-10T16:54:11.185" v="320" actId="167"/>
          <ac:picMkLst>
            <pc:docMk/>
            <pc:sldMk cId="1980036266" sldId="270"/>
            <ac:picMk id="6" creationId="{73DD6635-780B-3EC6-EDEA-8D2C60A3EA08}"/>
          </ac:picMkLst>
        </pc:picChg>
        <pc:picChg chg="del">
          <ac:chgData name="Tony DeJohn" userId="fa12ad62-bb9b-4f94-bb7b-8a66d8e73d4e" providerId="ADAL" clId="{36270727-8EE3-4414-9641-2822E7D2C1FA}" dt="2022-10-07T20:54:37.646" v="107" actId="478"/>
          <ac:picMkLst>
            <pc:docMk/>
            <pc:sldMk cId="1980036266" sldId="270"/>
            <ac:picMk id="9" creationId="{8031E446-FEAE-5B00-D935-4B78DCCFB841}"/>
          </ac:picMkLst>
        </pc:picChg>
        <pc:picChg chg="add del mod ord">
          <ac:chgData name="Tony DeJohn" userId="fa12ad62-bb9b-4f94-bb7b-8a66d8e73d4e" providerId="ADAL" clId="{36270727-8EE3-4414-9641-2822E7D2C1FA}" dt="2022-10-10T16:54:12.086" v="321" actId="478"/>
          <ac:picMkLst>
            <pc:docMk/>
            <pc:sldMk cId="1980036266" sldId="270"/>
            <ac:picMk id="12" creationId="{74A9F74B-4E79-D41B-2CA5-BD04DB8FEB5B}"/>
          </ac:picMkLst>
        </pc:picChg>
      </pc:sldChg>
      <pc:sldChg chg="addSp delSp modSp mod">
        <pc:chgData name="Tony DeJohn" userId="fa12ad62-bb9b-4f94-bb7b-8a66d8e73d4e" providerId="ADAL" clId="{36270727-8EE3-4414-9641-2822E7D2C1FA}" dt="2022-10-10T15:51:46.056" v="285"/>
        <pc:sldMkLst>
          <pc:docMk/>
          <pc:sldMk cId="30564385" sldId="271"/>
        </pc:sldMkLst>
        <pc:spChg chg="mod">
          <ac:chgData name="Tony DeJohn" userId="fa12ad62-bb9b-4f94-bb7b-8a66d8e73d4e" providerId="ADAL" clId="{36270727-8EE3-4414-9641-2822E7D2C1FA}" dt="2022-10-10T15:51:46.056" v="285"/>
          <ac:spMkLst>
            <pc:docMk/>
            <pc:sldMk cId="30564385" sldId="271"/>
            <ac:spMk id="2" creationId="{3A45B7EB-EF5D-4217-99FC-879B5DBC3428}"/>
          </ac:spMkLst>
        </pc:spChg>
        <pc:spChg chg="mod">
          <ac:chgData name="Tony DeJohn" userId="fa12ad62-bb9b-4f94-bb7b-8a66d8e73d4e" providerId="ADAL" clId="{36270727-8EE3-4414-9641-2822E7D2C1FA}" dt="2022-10-10T15:47:47.080" v="279"/>
          <ac:spMkLst>
            <pc:docMk/>
            <pc:sldMk cId="30564385" sldId="271"/>
            <ac:spMk id="7" creationId="{65F83FD8-442E-8483-3991-5773EF9D5660}"/>
          </ac:spMkLst>
        </pc:spChg>
        <pc:picChg chg="del">
          <ac:chgData name="Tony DeJohn" userId="fa12ad62-bb9b-4f94-bb7b-8a66d8e73d4e" providerId="ADAL" clId="{36270727-8EE3-4414-9641-2822E7D2C1FA}" dt="2022-10-07T21:00:12.820" v="213" actId="478"/>
          <ac:picMkLst>
            <pc:docMk/>
            <pc:sldMk cId="30564385" sldId="271"/>
            <ac:picMk id="14" creationId="{FB1B3366-ABF1-E95F-6A33-C1C4A8005DB0}"/>
          </ac:picMkLst>
        </pc:picChg>
        <pc:picChg chg="add mod ord">
          <ac:chgData name="Tony DeJohn" userId="fa12ad62-bb9b-4f94-bb7b-8a66d8e73d4e" providerId="ADAL" clId="{36270727-8EE3-4414-9641-2822E7D2C1FA}" dt="2022-10-07T21:00:11.788" v="212" actId="167"/>
          <ac:picMkLst>
            <pc:docMk/>
            <pc:sldMk cId="30564385" sldId="271"/>
            <ac:picMk id="16" creationId="{48498A1C-3CE5-F7FC-7BBE-9F0BA61EAD81}"/>
          </ac:picMkLst>
        </pc:picChg>
      </pc:sldChg>
      <pc:sldChg chg="addSp delSp modSp mod">
        <pc:chgData name="Tony DeJohn" userId="fa12ad62-bb9b-4f94-bb7b-8a66d8e73d4e" providerId="ADAL" clId="{36270727-8EE3-4414-9641-2822E7D2C1FA}" dt="2022-10-10T16:59:54.947" v="391" actId="27636"/>
        <pc:sldMkLst>
          <pc:docMk/>
          <pc:sldMk cId="3233955224" sldId="272"/>
        </pc:sldMkLst>
        <pc:spChg chg="mod">
          <ac:chgData name="Tony DeJohn" userId="fa12ad62-bb9b-4f94-bb7b-8a66d8e73d4e" providerId="ADAL" clId="{36270727-8EE3-4414-9641-2822E7D2C1FA}" dt="2022-10-10T16:59:54.947" v="391" actId="27636"/>
          <ac:spMkLst>
            <pc:docMk/>
            <pc:sldMk cId="3233955224" sldId="272"/>
            <ac:spMk id="2" creationId="{3A45B7EB-EF5D-4217-99FC-879B5DBC3428}"/>
          </ac:spMkLst>
        </pc:spChg>
        <pc:spChg chg="mod">
          <ac:chgData name="Tony DeJohn" userId="fa12ad62-bb9b-4f94-bb7b-8a66d8e73d4e" providerId="ADAL" clId="{36270727-8EE3-4414-9641-2822E7D2C1FA}" dt="2022-10-10T15:47:49.192" v="280"/>
          <ac:spMkLst>
            <pc:docMk/>
            <pc:sldMk cId="3233955224" sldId="272"/>
            <ac:spMk id="7" creationId="{65F83FD8-442E-8483-3991-5773EF9D5660}"/>
          </ac:spMkLst>
        </pc:spChg>
        <pc:picChg chg="del">
          <ac:chgData name="Tony DeJohn" userId="fa12ad62-bb9b-4f94-bb7b-8a66d8e73d4e" providerId="ADAL" clId="{36270727-8EE3-4414-9641-2822E7D2C1FA}" dt="2022-10-07T21:01:07.473" v="238" actId="478"/>
          <ac:picMkLst>
            <pc:docMk/>
            <pc:sldMk cId="3233955224" sldId="272"/>
            <ac:picMk id="8" creationId="{1DA11850-0372-9E25-C32A-CFC101CAA4C6}"/>
          </ac:picMkLst>
        </pc:picChg>
        <pc:picChg chg="add mod ord">
          <ac:chgData name="Tony DeJohn" userId="fa12ad62-bb9b-4f94-bb7b-8a66d8e73d4e" providerId="ADAL" clId="{36270727-8EE3-4414-9641-2822E7D2C1FA}" dt="2022-10-07T21:01:06.444" v="237" actId="167"/>
          <ac:picMkLst>
            <pc:docMk/>
            <pc:sldMk cId="3233955224" sldId="272"/>
            <ac:picMk id="18" creationId="{D7CCADA5-7DC0-AB1B-7A09-249BF7E43ECC}"/>
          </ac:picMkLst>
        </pc:picChg>
      </pc:sldChg>
      <pc:sldChg chg="modSp mod">
        <pc:chgData name="Tony DeJohn" userId="fa12ad62-bb9b-4f94-bb7b-8a66d8e73d4e" providerId="ADAL" clId="{36270727-8EE3-4414-9641-2822E7D2C1FA}" dt="2022-10-10T17:00:05.366" v="402" actId="20577"/>
        <pc:sldMkLst>
          <pc:docMk/>
          <pc:sldMk cId="2763408247" sldId="273"/>
        </pc:sldMkLst>
        <pc:spChg chg="mod">
          <ac:chgData name="Tony DeJohn" userId="fa12ad62-bb9b-4f94-bb7b-8a66d8e73d4e" providerId="ADAL" clId="{36270727-8EE3-4414-9641-2822E7D2C1FA}" dt="2022-10-10T17:00:05.366" v="402" actId="20577"/>
          <ac:spMkLst>
            <pc:docMk/>
            <pc:sldMk cId="2763408247" sldId="273"/>
            <ac:spMk id="3" creationId="{140ED63C-873A-21CD-3927-1F246CCF13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96A9F-002B-47B3-B410-11A2965577E2}" type="datetimeFigureOut">
              <a:rPr lang="en-US" smtClean="0"/>
              <a:t>10/10/2022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3F6CC-3E42-431F-9840-8453F1F63CE3}" type="slidenum">
              <a:rPr lang="en-US" smtClean="0"/>
              <a:t>‹#›</a:t>
            </a:fld>
            <a:endParaRPr lang="en-US"/>
          </a:p>
        </p:txBody>
      </p:sp>
    </p:spTree>
    <p:extLst>
      <p:ext uri="{BB962C8B-B14F-4D97-AF65-F5344CB8AC3E}">
        <p14:creationId xmlns:p14="http://schemas.microsoft.com/office/powerpoint/2010/main" val="2440964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bg object 17">
            <a:extLst>
              <a:ext uri="{FF2B5EF4-FFF2-40B4-BE49-F238E27FC236}">
                <a16:creationId xmlns:a16="http://schemas.microsoft.com/office/drawing/2014/main" id="{6E18AF14-5EFB-793F-ABE2-53BD09527E02}"/>
              </a:ext>
            </a:extLst>
          </p:cNvPr>
          <p:cNvSpPr/>
          <p:nvPr/>
        </p:nvSpPr>
        <p:spPr>
          <a:xfrm>
            <a:off x="-1" y="6387212"/>
            <a:ext cx="12011026" cy="296545"/>
          </a:xfrm>
          <a:custGeom>
            <a:avLst/>
            <a:gdLst/>
            <a:ahLst/>
            <a:cxnLst/>
            <a:rect l="l" t="t" r="r" b="b"/>
            <a:pathLst>
              <a:path w="9864090" h="296545">
                <a:moveTo>
                  <a:pt x="9863630" y="296182"/>
                </a:moveTo>
                <a:lnTo>
                  <a:pt x="0" y="296182"/>
                </a:lnTo>
                <a:lnTo>
                  <a:pt x="0" y="0"/>
                </a:lnTo>
                <a:lnTo>
                  <a:pt x="9863630" y="0"/>
                </a:lnTo>
                <a:lnTo>
                  <a:pt x="9863630" y="296182"/>
                </a:lnTo>
                <a:close/>
              </a:path>
            </a:pathLst>
          </a:custGeom>
          <a:solidFill>
            <a:srgbClr val="093A56"/>
          </a:solidFill>
        </p:spPr>
        <p:txBody>
          <a:bodyPr wrap="square" lIns="0" tIns="0" rIns="0" bIns="0" rtlCol="0"/>
          <a:lstStyle/>
          <a:p>
            <a:endParaRPr/>
          </a:p>
        </p:txBody>
      </p:sp>
      <p:grpSp>
        <p:nvGrpSpPr>
          <p:cNvPr id="19" name="Group 18"/>
          <p:cNvGrpSpPr/>
          <p:nvPr/>
        </p:nvGrpSpPr>
        <p:grpSpPr>
          <a:xfrm>
            <a:off x="898178"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rgbClr val="5BB1BF"/>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033451"/>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022840"/>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rgbClr val="5BB1BF"/>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033451"/>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A276EA-B060-4143-9508-0EBB2243578C}" type="datetime1">
              <a:rPr lang="en-US" smtClean="0"/>
              <a:t>10/10/2022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
        <p:nvSpPr>
          <p:cNvPr id="15" name="bg object 18">
            <a:extLst>
              <a:ext uri="{FF2B5EF4-FFF2-40B4-BE49-F238E27FC236}">
                <a16:creationId xmlns:a16="http://schemas.microsoft.com/office/drawing/2014/main" id="{4971710E-6DB2-38D9-0FFF-1BE7D8157A7B}"/>
              </a:ext>
            </a:extLst>
          </p:cNvPr>
          <p:cNvSpPr/>
          <p:nvPr/>
        </p:nvSpPr>
        <p:spPr>
          <a:xfrm>
            <a:off x="11863933" y="6358637"/>
            <a:ext cx="321310" cy="354965"/>
          </a:xfrm>
          <a:custGeom>
            <a:avLst/>
            <a:gdLst/>
            <a:ahLst/>
            <a:cxnLst/>
            <a:rect l="l" t="t" r="r" b="b"/>
            <a:pathLst>
              <a:path w="321309" h="354965">
                <a:moveTo>
                  <a:pt x="106466" y="0"/>
                </a:moveTo>
                <a:lnTo>
                  <a:pt x="112991" y="80659"/>
                </a:lnTo>
                <a:lnTo>
                  <a:pt x="118068" y="151490"/>
                </a:lnTo>
                <a:lnTo>
                  <a:pt x="53792" y="151051"/>
                </a:lnTo>
                <a:lnTo>
                  <a:pt x="36848" y="119818"/>
                </a:lnTo>
                <a:lnTo>
                  <a:pt x="24148" y="97578"/>
                </a:lnTo>
                <a:lnTo>
                  <a:pt x="19505" y="97246"/>
                </a:lnTo>
                <a:lnTo>
                  <a:pt x="11987" y="95157"/>
                </a:lnTo>
                <a:lnTo>
                  <a:pt x="8741" y="95011"/>
                </a:lnTo>
                <a:lnTo>
                  <a:pt x="957" y="92722"/>
                </a:lnTo>
                <a:lnTo>
                  <a:pt x="13650" y="170290"/>
                </a:lnTo>
                <a:lnTo>
                  <a:pt x="9153" y="172885"/>
                </a:lnTo>
                <a:lnTo>
                  <a:pt x="7690" y="179524"/>
                </a:lnTo>
                <a:lnTo>
                  <a:pt x="10803" y="182837"/>
                </a:lnTo>
                <a:lnTo>
                  <a:pt x="13650" y="184420"/>
                </a:lnTo>
                <a:lnTo>
                  <a:pt x="0" y="260511"/>
                </a:lnTo>
                <a:lnTo>
                  <a:pt x="10404" y="259154"/>
                </a:lnTo>
                <a:lnTo>
                  <a:pt x="23869" y="256294"/>
                </a:lnTo>
                <a:lnTo>
                  <a:pt x="37919" y="232132"/>
                </a:lnTo>
                <a:lnTo>
                  <a:pt x="41272" y="225227"/>
                </a:lnTo>
                <a:lnTo>
                  <a:pt x="43334" y="222632"/>
                </a:lnTo>
                <a:lnTo>
                  <a:pt x="48549" y="212959"/>
                </a:lnTo>
                <a:lnTo>
                  <a:pt x="50266" y="210471"/>
                </a:lnTo>
                <a:lnTo>
                  <a:pt x="50838" y="208835"/>
                </a:lnTo>
                <a:lnTo>
                  <a:pt x="54044" y="203699"/>
                </a:lnTo>
                <a:lnTo>
                  <a:pt x="117869" y="204151"/>
                </a:lnTo>
                <a:lnTo>
                  <a:pt x="104564" y="348777"/>
                </a:lnTo>
                <a:lnTo>
                  <a:pt x="105482" y="354392"/>
                </a:lnTo>
                <a:lnTo>
                  <a:pt x="111881" y="354604"/>
                </a:lnTo>
                <a:lnTo>
                  <a:pt x="117296" y="352981"/>
                </a:lnTo>
                <a:lnTo>
                  <a:pt x="121700" y="351957"/>
                </a:lnTo>
                <a:lnTo>
                  <a:pt x="129244" y="350719"/>
                </a:lnTo>
                <a:lnTo>
                  <a:pt x="141299" y="323151"/>
                </a:lnTo>
                <a:lnTo>
                  <a:pt x="143348" y="319173"/>
                </a:lnTo>
                <a:lnTo>
                  <a:pt x="150838" y="302076"/>
                </a:lnTo>
                <a:lnTo>
                  <a:pt x="153273" y="297446"/>
                </a:lnTo>
                <a:lnTo>
                  <a:pt x="156094" y="290049"/>
                </a:lnTo>
                <a:lnTo>
                  <a:pt x="168680" y="262680"/>
                </a:lnTo>
                <a:lnTo>
                  <a:pt x="169532" y="259593"/>
                </a:lnTo>
                <a:lnTo>
                  <a:pt x="171089" y="257571"/>
                </a:lnTo>
                <a:lnTo>
                  <a:pt x="173750" y="250546"/>
                </a:lnTo>
                <a:lnTo>
                  <a:pt x="186190" y="251145"/>
                </a:lnTo>
                <a:lnTo>
                  <a:pt x="190953" y="250706"/>
                </a:lnTo>
                <a:lnTo>
                  <a:pt x="194865" y="246674"/>
                </a:lnTo>
                <a:lnTo>
                  <a:pt x="197319" y="240773"/>
                </a:lnTo>
                <a:lnTo>
                  <a:pt x="197733" y="233590"/>
                </a:lnTo>
                <a:lnTo>
                  <a:pt x="196165" y="226600"/>
                </a:lnTo>
                <a:lnTo>
                  <a:pt x="192669" y="221275"/>
                </a:lnTo>
                <a:lnTo>
                  <a:pt x="190208" y="220038"/>
                </a:lnTo>
                <a:lnTo>
                  <a:pt x="187560" y="219559"/>
                </a:lnTo>
                <a:lnTo>
                  <a:pt x="190354" y="213784"/>
                </a:lnTo>
                <a:lnTo>
                  <a:pt x="191844" y="209354"/>
                </a:lnTo>
                <a:lnTo>
                  <a:pt x="193095" y="208090"/>
                </a:lnTo>
                <a:lnTo>
                  <a:pt x="194465" y="204670"/>
                </a:lnTo>
                <a:lnTo>
                  <a:pt x="262999" y="205176"/>
                </a:lnTo>
                <a:lnTo>
                  <a:pt x="268361" y="204191"/>
                </a:lnTo>
                <a:lnTo>
                  <a:pt x="282611" y="204032"/>
                </a:lnTo>
                <a:lnTo>
                  <a:pt x="319053" y="181866"/>
                </a:lnTo>
                <a:lnTo>
                  <a:pt x="321089" y="178659"/>
                </a:lnTo>
                <a:lnTo>
                  <a:pt x="313558" y="168734"/>
                </a:lnTo>
                <a:lnTo>
                  <a:pt x="268721" y="154723"/>
                </a:lnTo>
                <a:lnTo>
                  <a:pt x="268721" y="152595"/>
                </a:lnTo>
                <a:lnTo>
                  <a:pt x="194253" y="152009"/>
                </a:lnTo>
                <a:lnTo>
                  <a:pt x="188758" y="138904"/>
                </a:lnTo>
                <a:lnTo>
                  <a:pt x="189888" y="138704"/>
                </a:lnTo>
                <a:lnTo>
                  <a:pt x="192510" y="137759"/>
                </a:lnTo>
                <a:lnTo>
                  <a:pt x="195184" y="136083"/>
                </a:lnTo>
                <a:lnTo>
                  <a:pt x="197086" y="132930"/>
                </a:lnTo>
                <a:lnTo>
                  <a:pt x="199149" y="123643"/>
                </a:lnTo>
                <a:lnTo>
                  <a:pt x="199016" y="116046"/>
                </a:lnTo>
                <a:lnTo>
                  <a:pt x="175107" y="107065"/>
                </a:lnTo>
                <a:lnTo>
                  <a:pt x="172510" y="100478"/>
                </a:lnTo>
                <a:lnTo>
                  <a:pt x="138839" y="21193"/>
                </a:lnTo>
                <a:lnTo>
                  <a:pt x="131533" y="5109"/>
                </a:lnTo>
                <a:lnTo>
                  <a:pt x="116738" y="1476"/>
                </a:lnTo>
                <a:lnTo>
                  <a:pt x="106466" y="0"/>
                </a:lnTo>
                <a:close/>
              </a:path>
            </a:pathLst>
          </a:custGeom>
          <a:solidFill>
            <a:srgbClr val="4EABBA"/>
          </a:solidFill>
        </p:spPr>
        <p:txBody>
          <a:bodyPr wrap="square" lIns="0" tIns="0" rIns="0" bIns="0" rtlCol="0"/>
          <a:lstStyle/>
          <a:p>
            <a:endParaRPr/>
          </a:p>
        </p:txBody>
      </p:sp>
      <p:sp>
        <p:nvSpPr>
          <p:cNvPr id="16" name="bg object 19">
            <a:extLst>
              <a:ext uri="{FF2B5EF4-FFF2-40B4-BE49-F238E27FC236}">
                <a16:creationId xmlns:a16="http://schemas.microsoft.com/office/drawing/2014/main" id="{6F34D30E-D487-4F8A-5865-A8E3A11A4CBA}"/>
              </a:ext>
            </a:extLst>
          </p:cNvPr>
          <p:cNvSpPr/>
          <p:nvPr/>
        </p:nvSpPr>
        <p:spPr>
          <a:xfrm>
            <a:off x="11857355" y="6352875"/>
            <a:ext cx="334645" cy="365760"/>
          </a:xfrm>
          <a:custGeom>
            <a:avLst/>
            <a:gdLst/>
            <a:ahLst/>
            <a:cxnLst/>
            <a:rect l="l" t="t" r="r" b="b"/>
            <a:pathLst>
              <a:path w="334645" h="365759">
                <a:moveTo>
                  <a:pt x="129301" y="215899"/>
                </a:moveTo>
                <a:lnTo>
                  <a:pt x="118560" y="215899"/>
                </a:lnTo>
                <a:lnTo>
                  <a:pt x="112629" y="280669"/>
                </a:lnTo>
                <a:lnTo>
                  <a:pt x="107436" y="336549"/>
                </a:lnTo>
                <a:lnTo>
                  <a:pt x="104883" y="365759"/>
                </a:lnTo>
                <a:lnTo>
                  <a:pt x="120769" y="365759"/>
                </a:lnTo>
                <a:lnTo>
                  <a:pt x="129417" y="363219"/>
                </a:lnTo>
                <a:lnTo>
                  <a:pt x="133821" y="363219"/>
                </a:lnTo>
                <a:lnTo>
                  <a:pt x="139609" y="361949"/>
                </a:lnTo>
                <a:lnTo>
                  <a:pt x="141937" y="356869"/>
                </a:lnTo>
                <a:lnTo>
                  <a:pt x="142425" y="355599"/>
                </a:lnTo>
                <a:lnTo>
                  <a:pt x="116485" y="355599"/>
                </a:lnTo>
                <a:lnTo>
                  <a:pt x="119869" y="317499"/>
                </a:lnTo>
                <a:lnTo>
                  <a:pt x="129301" y="215899"/>
                </a:lnTo>
                <a:close/>
              </a:path>
              <a:path w="334645" h="365759">
                <a:moveTo>
                  <a:pt x="181919" y="251459"/>
                </a:moveTo>
                <a:lnTo>
                  <a:pt x="177621" y="251459"/>
                </a:lnTo>
                <a:lnTo>
                  <a:pt x="174548" y="253999"/>
                </a:lnTo>
                <a:lnTo>
                  <a:pt x="174189" y="260349"/>
                </a:lnTo>
                <a:lnTo>
                  <a:pt x="171168" y="264159"/>
                </a:lnTo>
                <a:lnTo>
                  <a:pt x="170011" y="267969"/>
                </a:lnTo>
                <a:lnTo>
                  <a:pt x="167616" y="271779"/>
                </a:lnTo>
                <a:lnTo>
                  <a:pt x="165966" y="276859"/>
                </a:lnTo>
                <a:lnTo>
                  <a:pt x="163070" y="283209"/>
                </a:lnTo>
                <a:lnTo>
                  <a:pt x="160210" y="289559"/>
                </a:lnTo>
                <a:lnTo>
                  <a:pt x="157447" y="295909"/>
                </a:lnTo>
                <a:lnTo>
                  <a:pt x="154843" y="302259"/>
                </a:lnTo>
                <a:lnTo>
                  <a:pt x="151788" y="308609"/>
                </a:lnTo>
                <a:lnTo>
                  <a:pt x="146107" y="321309"/>
                </a:lnTo>
                <a:lnTo>
                  <a:pt x="143135" y="327659"/>
                </a:lnTo>
                <a:lnTo>
                  <a:pt x="140430" y="334009"/>
                </a:lnTo>
                <a:lnTo>
                  <a:pt x="134837" y="345439"/>
                </a:lnTo>
                <a:lnTo>
                  <a:pt x="132065" y="351789"/>
                </a:lnTo>
                <a:lnTo>
                  <a:pt x="127022" y="353059"/>
                </a:lnTo>
                <a:lnTo>
                  <a:pt x="122246" y="354329"/>
                </a:lnTo>
                <a:lnTo>
                  <a:pt x="117682" y="355599"/>
                </a:lnTo>
                <a:lnTo>
                  <a:pt x="142425" y="355599"/>
                </a:lnTo>
                <a:lnTo>
                  <a:pt x="143401" y="353059"/>
                </a:lnTo>
                <a:lnTo>
                  <a:pt x="146394" y="346709"/>
                </a:lnTo>
                <a:lnTo>
                  <a:pt x="148550" y="341629"/>
                </a:lnTo>
                <a:lnTo>
                  <a:pt x="150785" y="336549"/>
                </a:lnTo>
                <a:lnTo>
                  <a:pt x="152847" y="331469"/>
                </a:lnTo>
                <a:lnTo>
                  <a:pt x="154936" y="327659"/>
                </a:lnTo>
                <a:lnTo>
                  <a:pt x="156746" y="323849"/>
                </a:lnTo>
                <a:lnTo>
                  <a:pt x="158569" y="318769"/>
                </a:lnTo>
                <a:lnTo>
                  <a:pt x="160445" y="314959"/>
                </a:lnTo>
                <a:lnTo>
                  <a:pt x="162281" y="311149"/>
                </a:lnTo>
                <a:lnTo>
                  <a:pt x="164596" y="306069"/>
                </a:lnTo>
                <a:lnTo>
                  <a:pt x="167616" y="298449"/>
                </a:lnTo>
                <a:lnTo>
                  <a:pt x="170716" y="292099"/>
                </a:lnTo>
                <a:lnTo>
                  <a:pt x="175865" y="280669"/>
                </a:lnTo>
                <a:lnTo>
                  <a:pt x="176530" y="279399"/>
                </a:lnTo>
                <a:lnTo>
                  <a:pt x="177808" y="276859"/>
                </a:lnTo>
                <a:lnTo>
                  <a:pt x="178845" y="274319"/>
                </a:lnTo>
                <a:lnTo>
                  <a:pt x="180056" y="271779"/>
                </a:lnTo>
                <a:lnTo>
                  <a:pt x="181001" y="267969"/>
                </a:lnTo>
                <a:lnTo>
                  <a:pt x="182331" y="266699"/>
                </a:lnTo>
                <a:lnTo>
                  <a:pt x="183183" y="264159"/>
                </a:lnTo>
                <a:lnTo>
                  <a:pt x="183861" y="262889"/>
                </a:lnTo>
                <a:lnTo>
                  <a:pt x="199920" y="262889"/>
                </a:lnTo>
                <a:lnTo>
                  <a:pt x="204750" y="257809"/>
                </a:lnTo>
                <a:lnTo>
                  <a:pt x="205336" y="256539"/>
                </a:lnTo>
                <a:lnTo>
                  <a:pt x="205788" y="256539"/>
                </a:lnTo>
                <a:lnTo>
                  <a:pt x="207381" y="252729"/>
                </a:lnTo>
                <a:lnTo>
                  <a:pt x="185830" y="252729"/>
                </a:lnTo>
                <a:lnTo>
                  <a:pt x="181919" y="251459"/>
                </a:lnTo>
                <a:close/>
              </a:path>
              <a:path w="334645" h="365759">
                <a:moveTo>
                  <a:pt x="811" y="91439"/>
                </a:moveTo>
                <a:lnTo>
                  <a:pt x="4470" y="113029"/>
                </a:lnTo>
                <a:lnTo>
                  <a:pt x="4789" y="115569"/>
                </a:lnTo>
                <a:lnTo>
                  <a:pt x="5348" y="118109"/>
                </a:lnTo>
                <a:lnTo>
                  <a:pt x="7239" y="129539"/>
                </a:lnTo>
                <a:lnTo>
                  <a:pt x="9098" y="140969"/>
                </a:lnTo>
                <a:lnTo>
                  <a:pt x="10926" y="152399"/>
                </a:lnTo>
                <a:lnTo>
                  <a:pt x="12719" y="163829"/>
                </a:lnTo>
                <a:lnTo>
                  <a:pt x="13557" y="168909"/>
                </a:lnTo>
                <a:lnTo>
                  <a:pt x="13877" y="170179"/>
                </a:lnTo>
                <a:lnTo>
                  <a:pt x="14103" y="172719"/>
                </a:lnTo>
                <a:lnTo>
                  <a:pt x="14462" y="173989"/>
                </a:lnTo>
                <a:lnTo>
                  <a:pt x="12466" y="175259"/>
                </a:lnTo>
                <a:lnTo>
                  <a:pt x="10444" y="177799"/>
                </a:lnTo>
                <a:lnTo>
                  <a:pt x="8382" y="187959"/>
                </a:lnTo>
                <a:lnTo>
                  <a:pt x="12985" y="191769"/>
                </a:lnTo>
                <a:lnTo>
                  <a:pt x="13677" y="193039"/>
                </a:lnTo>
                <a:lnTo>
                  <a:pt x="14316" y="193039"/>
                </a:lnTo>
                <a:lnTo>
                  <a:pt x="14076" y="195579"/>
                </a:lnTo>
                <a:lnTo>
                  <a:pt x="13783" y="196849"/>
                </a:lnTo>
                <a:lnTo>
                  <a:pt x="12679" y="203199"/>
                </a:lnTo>
                <a:lnTo>
                  <a:pt x="11098" y="212089"/>
                </a:lnTo>
                <a:lnTo>
                  <a:pt x="3432" y="253999"/>
                </a:lnTo>
                <a:lnTo>
                  <a:pt x="2607" y="259079"/>
                </a:lnTo>
                <a:lnTo>
                  <a:pt x="0" y="273049"/>
                </a:lnTo>
                <a:lnTo>
                  <a:pt x="14555" y="271779"/>
                </a:lnTo>
                <a:lnTo>
                  <a:pt x="18014" y="270509"/>
                </a:lnTo>
                <a:lnTo>
                  <a:pt x="23922" y="269239"/>
                </a:lnTo>
                <a:lnTo>
                  <a:pt x="27208" y="269239"/>
                </a:lnTo>
                <a:lnTo>
                  <a:pt x="28925" y="267969"/>
                </a:lnTo>
                <a:lnTo>
                  <a:pt x="33874" y="267969"/>
                </a:lnTo>
                <a:lnTo>
                  <a:pt x="36375" y="262889"/>
                </a:lnTo>
                <a:lnTo>
                  <a:pt x="38038" y="260349"/>
                </a:lnTo>
                <a:lnTo>
                  <a:pt x="13118" y="260349"/>
                </a:lnTo>
                <a:lnTo>
                  <a:pt x="13823" y="256539"/>
                </a:lnTo>
                <a:lnTo>
                  <a:pt x="14422" y="253999"/>
                </a:lnTo>
                <a:lnTo>
                  <a:pt x="15074" y="250189"/>
                </a:lnTo>
                <a:lnTo>
                  <a:pt x="17153" y="238759"/>
                </a:lnTo>
                <a:lnTo>
                  <a:pt x="21226" y="215899"/>
                </a:lnTo>
                <a:lnTo>
                  <a:pt x="23230" y="204469"/>
                </a:lnTo>
                <a:lnTo>
                  <a:pt x="24095" y="199389"/>
                </a:lnTo>
                <a:lnTo>
                  <a:pt x="25026" y="195579"/>
                </a:lnTo>
                <a:lnTo>
                  <a:pt x="25731" y="190499"/>
                </a:lnTo>
                <a:lnTo>
                  <a:pt x="25665" y="186689"/>
                </a:lnTo>
                <a:lnTo>
                  <a:pt x="21939" y="186689"/>
                </a:lnTo>
                <a:lnTo>
                  <a:pt x="20130" y="184149"/>
                </a:lnTo>
                <a:lnTo>
                  <a:pt x="20835" y="181609"/>
                </a:lnTo>
                <a:lnTo>
                  <a:pt x="25292" y="181609"/>
                </a:lnTo>
                <a:lnTo>
                  <a:pt x="25825" y="177799"/>
                </a:lnTo>
                <a:lnTo>
                  <a:pt x="25119" y="172719"/>
                </a:lnTo>
                <a:lnTo>
                  <a:pt x="24188" y="167639"/>
                </a:lnTo>
                <a:lnTo>
                  <a:pt x="23310" y="162559"/>
                </a:lnTo>
                <a:lnTo>
                  <a:pt x="21519" y="151129"/>
                </a:lnTo>
                <a:lnTo>
                  <a:pt x="19683" y="139699"/>
                </a:lnTo>
                <a:lnTo>
                  <a:pt x="17803" y="128269"/>
                </a:lnTo>
                <a:lnTo>
                  <a:pt x="15340" y="113029"/>
                </a:lnTo>
                <a:lnTo>
                  <a:pt x="14835" y="110489"/>
                </a:lnTo>
                <a:lnTo>
                  <a:pt x="14262" y="106679"/>
                </a:lnTo>
                <a:lnTo>
                  <a:pt x="38418" y="106679"/>
                </a:lnTo>
                <a:lnTo>
                  <a:pt x="36788" y="104139"/>
                </a:lnTo>
                <a:lnTo>
                  <a:pt x="33941" y="99059"/>
                </a:lnTo>
                <a:lnTo>
                  <a:pt x="28299" y="99059"/>
                </a:lnTo>
                <a:lnTo>
                  <a:pt x="27102" y="97789"/>
                </a:lnTo>
                <a:lnTo>
                  <a:pt x="24374" y="97789"/>
                </a:lnTo>
                <a:lnTo>
                  <a:pt x="22206" y="96519"/>
                </a:lnTo>
                <a:lnTo>
                  <a:pt x="16032" y="96519"/>
                </a:lnTo>
                <a:lnTo>
                  <a:pt x="811" y="91439"/>
                </a:lnTo>
                <a:close/>
              </a:path>
              <a:path w="334645" h="365759">
                <a:moveTo>
                  <a:pt x="57251" y="204469"/>
                </a:moveTo>
                <a:lnTo>
                  <a:pt x="56878" y="205739"/>
                </a:lnTo>
                <a:lnTo>
                  <a:pt x="56519" y="205739"/>
                </a:lnTo>
                <a:lnTo>
                  <a:pt x="56107" y="207009"/>
                </a:lnTo>
                <a:lnTo>
                  <a:pt x="54949" y="209549"/>
                </a:lnTo>
                <a:lnTo>
                  <a:pt x="52993" y="212089"/>
                </a:lnTo>
                <a:lnTo>
                  <a:pt x="52035" y="214629"/>
                </a:lnTo>
                <a:lnTo>
                  <a:pt x="48855" y="218439"/>
                </a:lnTo>
                <a:lnTo>
                  <a:pt x="46767" y="224789"/>
                </a:lnTo>
                <a:lnTo>
                  <a:pt x="43321" y="228599"/>
                </a:lnTo>
                <a:lnTo>
                  <a:pt x="39481" y="236219"/>
                </a:lnTo>
                <a:lnTo>
                  <a:pt x="35396" y="243839"/>
                </a:lnTo>
                <a:lnTo>
                  <a:pt x="31198" y="250189"/>
                </a:lnTo>
                <a:lnTo>
                  <a:pt x="27022" y="257809"/>
                </a:lnTo>
                <a:lnTo>
                  <a:pt x="22352" y="259079"/>
                </a:lnTo>
                <a:lnTo>
                  <a:pt x="18094" y="260349"/>
                </a:lnTo>
                <a:lnTo>
                  <a:pt x="38038" y="260349"/>
                </a:lnTo>
                <a:lnTo>
                  <a:pt x="41604" y="253999"/>
                </a:lnTo>
                <a:lnTo>
                  <a:pt x="49042" y="241299"/>
                </a:lnTo>
                <a:lnTo>
                  <a:pt x="52474" y="234949"/>
                </a:lnTo>
                <a:lnTo>
                  <a:pt x="58754" y="223519"/>
                </a:lnTo>
                <a:lnTo>
                  <a:pt x="59752" y="222249"/>
                </a:lnTo>
                <a:lnTo>
                  <a:pt x="60790" y="220979"/>
                </a:lnTo>
                <a:lnTo>
                  <a:pt x="61748" y="219709"/>
                </a:lnTo>
                <a:lnTo>
                  <a:pt x="62267" y="217169"/>
                </a:lnTo>
                <a:lnTo>
                  <a:pt x="62799" y="217169"/>
                </a:lnTo>
                <a:lnTo>
                  <a:pt x="63145" y="215899"/>
                </a:lnTo>
                <a:lnTo>
                  <a:pt x="129301" y="215899"/>
                </a:lnTo>
                <a:lnTo>
                  <a:pt x="130229" y="205739"/>
                </a:lnTo>
                <a:lnTo>
                  <a:pt x="57251" y="204469"/>
                </a:lnTo>
                <a:close/>
              </a:path>
              <a:path w="334645" h="365759">
                <a:moveTo>
                  <a:pt x="144661" y="12699"/>
                </a:moveTo>
                <a:lnTo>
                  <a:pt x="118973" y="12699"/>
                </a:lnTo>
                <a:lnTo>
                  <a:pt x="124508" y="13969"/>
                </a:lnTo>
                <a:lnTo>
                  <a:pt x="129231" y="15239"/>
                </a:lnTo>
                <a:lnTo>
                  <a:pt x="134447" y="16509"/>
                </a:lnTo>
                <a:lnTo>
                  <a:pt x="140118" y="29209"/>
                </a:lnTo>
                <a:lnTo>
                  <a:pt x="150891" y="54609"/>
                </a:lnTo>
                <a:lnTo>
                  <a:pt x="156480" y="67309"/>
                </a:lnTo>
                <a:lnTo>
                  <a:pt x="161842" y="80009"/>
                </a:lnTo>
                <a:lnTo>
                  <a:pt x="167383" y="92709"/>
                </a:lnTo>
                <a:lnTo>
                  <a:pt x="172855" y="105409"/>
                </a:lnTo>
                <a:lnTo>
                  <a:pt x="178007" y="119379"/>
                </a:lnTo>
                <a:lnTo>
                  <a:pt x="194904" y="119379"/>
                </a:lnTo>
                <a:lnTo>
                  <a:pt x="198084" y="120649"/>
                </a:lnTo>
                <a:lnTo>
                  <a:pt x="201038" y="125729"/>
                </a:lnTo>
                <a:lnTo>
                  <a:pt x="200399" y="137159"/>
                </a:lnTo>
                <a:lnTo>
                  <a:pt x="196208" y="139699"/>
                </a:lnTo>
                <a:lnTo>
                  <a:pt x="187587" y="139699"/>
                </a:lnTo>
                <a:lnTo>
                  <a:pt x="189879" y="146049"/>
                </a:lnTo>
                <a:lnTo>
                  <a:pt x="194813" y="157479"/>
                </a:lnTo>
                <a:lnTo>
                  <a:pt x="197060" y="163829"/>
                </a:lnTo>
                <a:lnTo>
                  <a:pt x="269945" y="163829"/>
                </a:lnTo>
                <a:lnTo>
                  <a:pt x="269945" y="166369"/>
                </a:lnTo>
                <a:lnTo>
                  <a:pt x="289703" y="166369"/>
                </a:lnTo>
                <a:lnTo>
                  <a:pt x="295131" y="167639"/>
                </a:lnTo>
                <a:lnTo>
                  <a:pt x="300014" y="168909"/>
                </a:lnTo>
                <a:lnTo>
                  <a:pt x="311177" y="173989"/>
                </a:lnTo>
                <a:lnTo>
                  <a:pt x="316685" y="179069"/>
                </a:lnTo>
                <a:lnTo>
                  <a:pt x="321129" y="185419"/>
                </a:lnTo>
                <a:lnTo>
                  <a:pt x="315160" y="193039"/>
                </a:lnTo>
                <a:lnTo>
                  <a:pt x="307666" y="198119"/>
                </a:lnTo>
                <a:lnTo>
                  <a:pt x="298667" y="201929"/>
                </a:lnTo>
                <a:lnTo>
                  <a:pt x="288186" y="205739"/>
                </a:lnTo>
                <a:lnTo>
                  <a:pt x="197725" y="205739"/>
                </a:lnTo>
                <a:lnTo>
                  <a:pt x="196435" y="207009"/>
                </a:lnTo>
                <a:lnTo>
                  <a:pt x="196009" y="209549"/>
                </a:lnTo>
                <a:lnTo>
                  <a:pt x="195117" y="210819"/>
                </a:lnTo>
                <a:lnTo>
                  <a:pt x="193667" y="213359"/>
                </a:lnTo>
                <a:lnTo>
                  <a:pt x="192842" y="214629"/>
                </a:lnTo>
                <a:lnTo>
                  <a:pt x="192204" y="217169"/>
                </a:lnTo>
                <a:lnTo>
                  <a:pt x="190075" y="222249"/>
                </a:lnTo>
                <a:lnTo>
                  <a:pt x="186349" y="229869"/>
                </a:lnTo>
                <a:lnTo>
                  <a:pt x="188771" y="231139"/>
                </a:lnTo>
                <a:lnTo>
                  <a:pt x="193228" y="231139"/>
                </a:lnTo>
                <a:lnTo>
                  <a:pt x="195796" y="232409"/>
                </a:lnTo>
                <a:lnTo>
                  <a:pt x="196102" y="232409"/>
                </a:lnTo>
                <a:lnTo>
                  <a:pt x="199495" y="234949"/>
                </a:lnTo>
                <a:lnTo>
                  <a:pt x="200160" y="246379"/>
                </a:lnTo>
                <a:lnTo>
                  <a:pt x="197126" y="250189"/>
                </a:lnTo>
                <a:lnTo>
                  <a:pt x="195317" y="251459"/>
                </a:lnTo>
                <a:lnTo>
                  <a:pt x="192510" y="252729"/>
                </a:lnTo>
                <a:lnTo>
                  <a:pt x="207381" y="252729"/>
                </a:lnTo>
                <a:lnTo>
                  <a:pt x="208975" y="248919"/>
                </a:lnTo>
                <a:lnTo>
                  <a:pt x="209748" y="240029"/>
                </a:lnTo>
                <a:lnTo>
                  <a:pt x="207919" y="231139"/>
                </a:lnTo>
                <a:lnTo>
                  <a:pt x="203300" y="223519"/>
                </a:lnTo>
                <a:lnTo>
                  <a:pt x="201876" y="223519"/>
                </a:lnTo>
                <a:lnTo>
                  <a:pt x="201584" y="222249"/>
                </a:lnTo>
                <a:lnTo>
                  <a:pt x="202302" y="220979"/>
                </a:lnTo>
                <a:lnTo>
                  <a:pt x="202635" y="219709"/>
                </a:lnTo>
                <a:lnTo>
                  <a:pt x="202941" y="218439"/>
                </a:lnTo>
                <a:lnTo>
                  <a:pt x="203233" y="218439"/>
                </a:lnTo>
                <a:lnTo>
                  <a:pt x="204298" y="217169"/>
                </a:lnTo>
                <a:lnTo>
                  <a:pt x="204670" y="215899"/>
                </a:lnTo>
                <a:lnTo>
                  <a:pt x="290155" y="215899"/>
                </a:lnTo>
                <a:lnTo>
                  <a:pt x="330137" y="191769"/>
                </a:lnTo>
                <a:lnTo>
                  <a:pt x="334248" y="184149"/>
                </a:lnTo>
                <a:lnTo>
                  <a:pt x="329644" y="179069"/>
                </a:lnTo>
                <a:lnTo>
                  <a:pt x="325111" y="173989"/>
                </a:lnTo>
                <a:lnTo>
                  <a:pt x="290714" y="156209"/>
                </a:lnTo>
                <a:lnTo>
                  <a:pt x="280669" y="156209"/>
                </a:lnTo>
                <a:lnTo>
                  <a:pt x="280669" y="153669"/>
                </a:lnTo>
                <a:lnTo>
                  <a:pt x="204511" y="153669"/>
                </a:lnTo>
                <a:lnTo>
                  <a:pt x="203832" y="151129"/>
                </a:lnTo>
                <a:lnTo>
                  <a:pt x="202448" y="148589"/>
                </a:lnTo>
                <a:lnTo>
                  <a:pt x="206094" y="146049"/>
                </a:lnTo>
                <a:lnTo>
                  <a:pt x="208609" y="142239"/>
                </a:lnTo>
                <a:lnTo>
                  <a:pt x="209793" y="135889"/>
                </a:lnTo>
                <a:lnTo>
                  <a:pt x="211310" y="129539"/>
                </a:lnTo>
                <a:lnTo>
                  <a:pt x="210950" y="120649"/>
                </a:lnTo>
                <a:lnTo>
                  <a:pt x="207079" y="114299"/>
                </a:lnTo>
                <a:lnTo>
                  <a:pt x="205668" y="113029"/>
                </a:lnTo>
                <a:lnTo>
                  <a:pt x="203074" y="111759"/>
                </a:lnTo>
                <a:lnTo>
                  <a:pt x="202342" y="110489"/>
                </a:lnTo>
                <a:lnTo>
                  <a:pt x="198005" y="109219"/>
                </a:lnTo>
                <a:lnTo>
                  <a:pt x="193108" y="107949"/>
                </a:lnTo>
                <a:lnTo>
                  <a:pt x="185351" y="107949"/>
                </a:lnTo>
                <a:lnTo>
                  <a:pt x="182265" y="100329"/>
                </a:lnTo>
                <a:lnTo>
                  <a:pt x="175825" y="85089"/>
                </a:lnTo>
                <a:lnTo>
                  <a:pt x="172632" y="78739"/>
                </a:lnTo>
                <a:lnTo>
                  <a:pt x="169399" y="71119"/>
                </a:lnTo>
                <a:lnTo>
                  <a:pt x="166219" y="63499"/>
                </a:lnTo>
                <a:lnTo>
                  <a:pt x="163610" y="57149"/>
                </a:lnTo>
                <a:lnTo>
                  <a:pt x="161057" y="50799"/>
                </a:lnTo>
                <a:lnTo>
                  <a:pt x="158563" y="45719"/>
                </a:lnTo>
                <a:lnTo>
                  <a:pt x="153272" y="33019"/>
                </a:lnTo>
                <a:lnTo>
                  <a:pt x="150338" y="25399"/>
                </a:lnTo>
                <a:lnTo>
                  <a:pt x="147301" y="19049"/>
                </a:lnTo>
                <a:lnTo>
                  <a:pt x="144661" y="12699"/>
                </a:lnTo>
                <a:close/>
              </a:path>
              <a:path w="334645" h="365759">
                <a:moveTo>
                  <a:pt x="280216" y="215899"/>
                </a:moveTo>
                <a:lnTo>
                  <a:pt x="204670" y="215899"/>
                </a:lnTo>
                <a:lnTo>
                  <a:pt x="280176" y="217169"/>
                </a:lnTo>
                <a:lnTo>
                  <a:pt x="280216" y="215899"/>
                </a:lnTo>
                <a:close/>
              </a:path>
              <a:path w="334645" h="365759">
                <a:moveTo>
                  <a:pt x="38418" y="106679"/>
                </a:moveTo>
                <a:lnTo>
                  <a:pt x="19558" y="106679"/>
                </a:lnTo>
                <a:lnTo>
                  <a:pt x="22618" y="109219"/>
                </a:lnTo>
                <a:lnTo>
                  <a:pt x="27501" y="109219"/>
                </a:lnTo>
                <a:lnTo>
                  <a:pt x="35135" y="121919"/>
                </a:lnTo>
                <a:lnTo>
                  <a:pt x="42564" y="135889"/>
                </a:lnTo>
                <a:lnTo>
                  <a:pt x="57238" y="162559"/>
                </a:lnTo>
                <a:lnTo>
                  <a:pt x="130349" y="163829"/>
                </a:lnTo>
                <a:lnTo>
                  <a:pt x="129580" y="152399"/>
                </a:lnTo>
                <a:lnTo>
                  <a:pt x="63584" y="152399"/>
                </a:lnTo>
                <a:lnTo>
                  <a:pt x="60511" y="146049"/>
                </a:lnTo>
                <a:lnTo>
                  <a:pt x="58981" y="143509"/>
                </a:lnTo>
                <a:lnTo>
                  <a:pt x="53590" y="133349"/>
                </a:lnTo>
                <a:lnTo>
                  <a:pt x="48094" y="123189"/>
                </a:lnTo>
                <a:lnTo>
                  <a:pt x="42493" y="113029"/>
                </a:lnTo>
                <a:lnTo>
                  <a:pt x="38418" y="106679"/>
                </a:lnTo>
                <a:close/>
              </a:path>
              <a:path w="334645" h="365759">
                <a:moveTo>
                  <a:pt x="107158" y="0"/>
                </a:moveTo>
                <a:lnTo>
                  <a:pt x="111340" y="50799"/>
                </a:lnTo>
                <a:lnTo>
                  <a:pt x="116919" y="123189"/>
                </a:lnTo>
                <a:lnTo>
                  <a:pt x="118933" y="152399"/>
                </a:lnTo>
                <a:lnTo>
                  <a:pt x="129580" y="152399"/>
                </a:lnTo>
                <a:lnTo>
                  <a:pt x="127785" y="125729"/>
                </a:lnTo>
                <a:lnTo>
                  <a:pt x="124980" y="87629"/>
                </a:lnTo>
                <a:lnTo>
                  <a:pt x="122015" y="49529"/>
                </a:lnTo>
                <a:lnTo>
                  <a:pt x="118973" y="12699"/>
                </a:lnTo>
                <a:lnTo>
                  <a:pt x="144661" y="12699"/>
                </a:lnTo>
                <a:lnTo>
                  <a:pt x="144133" y="11429"/>
                </a:lnTo>
                <a:lnTo>
                  <a:pt x="141857" y="6349"/>
                </a:lnTo>
                <a:lnTo>
                  <a:pt x="136629" y="6349"/>
                </a:lnTo>
                <a:lnTo>
                  <a:pt x="134846" y="5079"/>
                </a:lnTo>
                <a:lnTo>
                  <a:pt x="124468" y="2539"/>
                </a:lnTo>
                <a:lnTo>
                  <a:pt x="120476" y="2539"/>
                </a:lnTo>
                <a:lnTo>
                  <a:pt x="107158" y="0"/>
                </a:lnTo>
                <a:close/>
              </a:path>
            </a:pathLst>
          </a:custGeom>
          <a:solidFill>
            <a:srgbClr val="FFFFFF"/>
          </a:solidFill>
        </p:spPr>
        <p:txBody>
          <a:bodyPr wrap="square" lIns="0" tIns="0" rIns="0" bIns="0" rtlCol="0"/>
          <a:lstStyle/>
          <a:p>
            <a:endParaRPr/>
          </a:p>
        </p:txBody>
      </p:sp>
      <p:pic>
        <p:nvPicPr>
          <p:cNvPr id="17" name="bg object 16">
            <a:extLst>
              <a:ext uri="{FF2B5EF4-FFF2-40B4-BE49-F238E27FC236}">
                <a16:creationId xmlns:a16="http://schemas.microsoft.com/office/drawing/2014/main" id="{B8DA1F25-C035-4CE5-E46C-66C3CAE5CD40}"/>
              </a:ext>
            </a:extLst>
          </p:cNvPr>
          <p:cNvPicPr/>
          <p:nvPr/>
        </p:nvPicPr>
        <p:blipFill>
          <a:blip r:embed="rId2" cstate="print"/>
          <a:stretch>
            <a:fillRect/>
          </a:stretch>
        </p:blipFill>
        <p:spPr>
          <a:xfrm>
            <a:off x="166300" y="174243"/>
            <a:ext cx="1127383" cy="635382"/>
          </a:xfrm>
          <a:prstGeom prst="rect">
            <a:avLst/>
          </a:prstGeom>
        </p:spPr>
      </p:pic>
    </p:spTree>
    <p:extLst>
      <p:ext uri="{BB962C8B-B14F-4D97-AF65-F5344CB8AC3E}">
        <p14:creationId xmlns:p14="http://schemas.microsoft.com/office/powerpoint/2010/main" val="394101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0F5F98-90C9-45CA-96B1-161293C8CBDE}" type="datetime1">
              <a:rPr lang="en-US" smtClean="0"/>
              <a:t>10/10/2022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361318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C60F61-4B2B-43F0-A8E1-A62E15437E5A}"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3324267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E1B825-5D9C-4853-AE4E-D5AF0034F861}"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2450831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EC1B75-C434-4D0F-8534-81D291E9CF60}"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1528801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CCC33-1DCD-4376-B54B-48198EBB6B2B}"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2001394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06B54F-F74D-4DEF-A324-1A431547161E}"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2611977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8DECE7-B028-48B5-BBBC-2FA612FC8181}"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3207378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F50A15-BF64-408A-86C1-9D281135F986}"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43952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53490" y="701943"/>
            <a:ext cx="9797182" cy="719533"/>
          </a:xfrm>
        </p:spPr>
        <p:txBody>
          <a:bodyPr anchor="t"/>
          <a:lstStyle/>
          <a:p>
            <a:r>
              <a:rPr lang="en-US"/>
              <a:t>Click to edit Master title style</a:t>
            </a:r>
            <a:endParaRPr lang="en-US" dirty="0"/>
          </a:p>
        </p:txBody>
      </p:sp>
      <p:sp>
        <p:nvSpPr>
          <p:cNvPr id="3" name="Content Placeholder 2"/>
          <p:cNvSpPr>
            <a:spLocks noGrp="1"/>
          </p:cNvSpPr>
          <p:nvPr>
            <p:ph idx="1"/>
          </p:nvPr>
        </p:nvSpPr>
        <p:spPr>
          <a:xfrm>
            <a:off x="1953491" y="1421476"/>
            <a:ext cx="9797182" cy="4301461"/>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6050C-F535-41DF-BE8C-15D5CBAAFBCA}"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618861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E28E0-C106-49E1-98B8-654C77AE8027}" type="datetime1">
              <a:rPr lang="en-US" smtClean="0"/>
              <a:t>10/10/2022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329922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FE9CB9-261E-4940-A9C0-459A9BF9C526}" type="datetime1">
              <a:rPr lang="en-US" smtClean="0"/>
              <a:t>10/10/2022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180172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83BD89-F31B-49F2-B8D9-6E1D05A5C54F}" type="datetime1">
              <a:rPr lang="en-US" smtClean="0"/>
              <a:t>10/10/2022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162348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341F4A-08CC-4CC4-B507-68A168F4FD67}" type="datetime1">
              <a:rPr lang="en-US" smtClean="0"/>
              <a:t>10/10/2022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217891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3D3668-9002-49D6-8795-BCEE76A6E8F7}" type="datetime1">
              <a:rPr lang="en-US" smtClean="0"/>
              <a:t>10/10/2022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413883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576BCB-6704-4034-BDC6-5E3E01311382}" type="datetime1">
              <a:rPr lang="en-US" smtClean="0"/>
              <a:t>10/10/2022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335694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7F8580-B788-4E0E-B14B-A1955246AE06}" type="datetime1">
              <a:rPr lang="en-US" smtClean="0"/>
              <a:t>10/10/2022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7456-04C6-45E9-A381-09CB45503BC4}" type="slidenum">
              <a:rPr lang="en-US" smtClean="0"/>
              <a:t>‹#›</a:t>
            </a:fld>
            <a:endParaRPr lang="en-US"/>
          </a:p>
        </p:txBody>
      </p:sp>
    </p:spTree>
    <p:extLst>
      <p:ext uri="{BB962C8B-B14F-4D97-AF65-F5344CB8AC3E}">
        <p14:creationId xmlns:p14="http://schemas.microsoft.com/office/powerpoint/2010/main" val="1475647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 name="bg object 17">
            <a:extLst>
              <a:ext uri="{FF2B5EF4-FFF2-40B4-BE49-F238E27FC236}">
                <a16:creationId xmlns:a16="http://schemas.microsoft.com/office/drawing/2014/main" id="{F7EC8958-84C3-0FB7-F6D6-7CFCC11FA378}"/>
              </a:ext>
            </a:extLst>
          </p:cNvPr>
          <p:cNvSpPr/>
          <p:nvPr/>
        </p:nvSpPr>
        <p:spPr>
          <a:xfrm>
            <a:off x="-1" y="6387212"/>
            <a:ext cx="12011026" cy="296545"/>
          </a:xfrm>
          <a:custGeom>
            <a:avLst/>
            <a:gdLst/>
            <a:ahLst/>
            <a:cxnLst/>
            <a:rect l="l" t="t" r="r" b="b"/>
            <a:pathLst>
              <a:path w="9864090" h="296545">
                <a:moveTo>
                  <a:pt x="9863630" y="296182"/>
                </a:moveTo>
                <a:lnTo>
                  <a:pt x="0" y="296182"/>
                </a:lnTo>
                <a:lnTo>
                  <a:pt x="0" y="0"/>
                </a:lnTo>
                <a:lnTo>
                  <a:pt x="9863630" y="0"/>
                </a:lnTo>
                <a:lnTo>
                  <a:pt x="9863630" y="296182"/>
                </a:lnTo>
                <a:close/>
              </a:path>
            </a:pathLst>
          </a:custGeom>
          <a:solidFill>
            <a:srgbClr val="093A56"/>
          </a:solidFill>
        </p:spPr>
        <p:txBody>
          <a:bodyPr wrap="square" lIns="0" tIns="0" rIns="0" bIns="0" rtlCol="0"/>
          <a:lstStyle/>
          <a:p>
            <a:endParaRPr/>
          </a:p>
        </p:txBody>
      </p:sp>
      <p:grpSp>
        <p:nvGrpSpPr>
          <p:cNvPr id="7" name="Group 6"/>
          <p:cNvGrpSpPr/>
          <p:nvPr/>
        </p:nvGrpSpPr>
        <p:grpSpPr>
          <a:xfrm>
            <a:off x="6842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rgbClr val="5BB1BF"/>
            </a:solidFill>
            <a:ln>
              <a:solidFill>
                <a:srgbClr val="5BB1BF"/>
              </a:solid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033451"/>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022840"/>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rgbClr val="5BB1BF"/>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033451"/>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F1473F1-EC1F-4FD1-ABDA-97027BFAA1B8}" type="datetime1">
              <a:rPr lang="en-US" smtClean="0"/>
              <a:t>10/10/2022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39E7456-04C6-45E9-A381-09CB45503BC4}" type="slidenum">
              <a:rPr lang="en-US" smtClean="0"/>
              <a:t>‹#›</a:t>
            </a:fld>
            <a:endParaRPr lang="en-US"/>
          </a:p>
        </p:txBody>
      </p:sp>
      <p:pic>
        <p:nvPicPr>
          <p:cNvPr id="14" name="bg object 16">
            <a:extLst>
              <a:ext uri="{FF2B5EF4-FFF2-40B4-BE49-F238E27FC236}">
                <a16:creationId xmlns:a16="http://schemas.microsoft.com/office/drawing/2014/main" id="{8F0C3F3F-0661-56CE-0B78-2B8B25A14504}"/>
              </a:ext>
            </a:extLst>
          </p:cNvPr>
          <p:cNvPicPr/>
          <p:nvPr/>
        </p:nvPicPr>
        <p:blipFill>
          <a:blip r:embed="rId19" cstate="print"/>
          <a:stretch>
            <a:fillRect/>
          </a:stretch>
        </p:blipFill>
        <p:spPr>
          <a:xfrm>
            <a:off x="166300" y="174243"/>
            <a:ext cx="1127383" cy="635382"/>
          </a:xfrm>
          <a:prstGeom prst="rect">
            <a:avLst/>
          </a:prstGeom>
        </p:spPr>
      </p:pic>
      <p:sp>
        <p:nvSpPr>
          <p:cNvPr id="16" name="bg object 18">
            <a:extLst>
              <a:ext uri="{FF2B5EF4-FFF2-40B4-BE49-F238E27FC236}">
                <a16:creationId xmlns:a16="http://schemas.microsoft.com/office/drawing/2014/main" id="{F5E13F2A-F850-FB54-0CB5-DB08047B78F5}"/>
              </a:ext>
            </a:extLst>
          </p:cNvPr>
          <p:cNvSpPr/>
          <p:nvPr/>
        </p:nvSpPr>
        <p:spPr>
          <a:xfrm>
            <a:off x="11863933" y="6358637"/>
            <a:ext cx="321310" cy="354965"/>
          </a:xfrm>
          <a:custGeom>
            <a:avLst/>
            <a:gdLst/>
            <a:ahLst/>
            <a:cxnLst/>
            <a:rect l="l" t="t" r="r" b="b"/>
            <a:pathLst>
              <a:path w="321309" h="354965">
                <a:moveTo>
                  <a:pt x="106466" y="0"/>
                </a:moveTo>
                <a:lnTo>
                  <a:pt x="112991" y="80659"/>
                </a:lnTo>
                <a:lnTo>
                  <a:pt x="118068" y="151490"/>
                </a:lnTo>
                <a:lnTo>
                  <a:pt x="53792" y="151051"/>
                </a:lnTo>
                <a:lnTo>
                  <a:pt x="36848" y="119818"/>
                </a:lnTo>
                <a:lnTo>
                  <a:pt x="24148" y="97578"/>
                </a:lnTo>
                <a:lnTo>
                  <a:pt x="19505" y="97246"/>
                </a:lnTo>
                <a:lnTo>
                  <a:pt x="11987" y="95157"/>
                </a:lnTo>
                <a:lnTo>
                  <a:pt x="8741" y="95011"/>
                </a:lnTo>
                <a:lnTo>
                  <a:pt x="957" y="92722"/>
                </a:lnTo>
                <a:lnTo>
                  <a:pt x="13650" y="170290"/>
                </a:lnTo>
                <a:lnTo>
                  <a:pt x="9153" y="172885"/>
                </a:lnTo>
                <a:lnTo>
                  <a:pt x="7690" y="179524"/>
                </a:lnTo>
                <a:lnTo>
                  <a:pt x="10803" y="182837"/>
                </a:lnTo>
                <a:lnTo>
                  <a:pt x="13650" y="184420"/>
                </a:lnTo>
                <a:lnTo>
                  <a:pt x="0" y="260511"/>
                </a:lnTo>
                <a:lnTo>
                  <a:pt x="10404" y="259154"/>
                </a:lnTo>
                <a:lnTo>
                  <a:pt x="23869" y="256294"/>
                </a:lnTo>
                <a:lnTo>
                  <a:pt x="37919" y="232132"/>
                </a:lnTo>
                <a:lnTo>
                  <a:pt x="41272" y="225227"/>
                </a:lnTo>
                <a:lnTo>
                  <a:pt x="43334" y="222632"/>
                </a:lnTo>
                <a:lnTo>
                  <a:pt x="48549" y="212959"/>
                </a:lnTo>
                <a:lnTo>
                  <a:pt x="50266" y="210471"/>
                </a:lnTo>
                <a:lnTo>
                  <a:pt x="50838" y="208835"/>
                </a:lnTo>
                <a:lnTo>
                  <a:pt x="54044" y="203699"/>
                </a:lnTo>
                <a:lnTo>
                  <a:pt x="117869" y="204151"/>
                </a:lnTo>
                <a:lnTo>
                  <a:pt x="104564" y="348777"/>
                </a:lnTo>
                <a:lnTo>
                  <a:pt x="105482" y="354392"/>
                </a:lnTo>
                <a:lnTo>
                  <a:pt x="111881" y="354604"/>
                </a:lnTo>
                <a:lnTo>
                  <a:pt x="117296" y="352981"/>
                </a:lnTo>
                <a:lnTo>
                  <a:pt x="121700" y="351957"/>
                </a:lnTo>
                <a:lnTo>
                  <a:pt x="129244" y="350719"/>
                </a:lnTo>
                <a:lnTo>
                  <a:pt x="141299" y="323151"/>
                </a:lnTo>
                <a:lnTo>
                  <a:pt x="143348" y="319173"/>
                </a:lnTo>
                <a:lnTo>
                  <a:pt x="150838" y="302076"/>
                </a:lnTo>
                <a:lnTo>
                  <a:pt x="153273" y="297446"/>
                </a:lnTo>
                <a:lnTo>
                  <a:pt x="156094" y="290049"/>
                </a:lnTo>
                <a:lnTo>
                  <a:pt x="168680" y="262680"/>
                </a:lnTo>
                <a:lnTo>
                  <a:pt x="169532" y="259593"/>
                </a:lnTo>
                <a:lnTo>
                  <a:pt x="171089" y="257571"/>
                </a:lnTo>
                <a:lnTo>
                  <a:pt x="173750" y="250546"/>
                </a:lnTo>
                <a:lnTo>
                  <a:pt x="186190" y="251145"/>
                </a:lnTo>
                <a:lnTo>
                  <a:pt x="190953" y="250706"/>
                </a:lnTo>
                <a:lnTo>
                  <a:pt x="194865" y="246674"/>
                </a:lnTo>
                <a:lnTo>
                  <a:pt x="197319" y="240773"/>
                </a:lnTo>
                <a:lnTo>
                  <a:pt x="197733" y="233590"/>
                </a:lnTo>
                <a:lnTo>
                  <a:pt x="196165" y="226600"/>
                </a:lnTo>
                <a:lnTo>
                  <a:pt x="192669" y="221275"/>
                </a:lnTo>
                <a:lnTo>
                  <a:pt x="190208" y="220038"/>
                </a:lnTo>
                <a:lnTo>
                  <a:pt x="187560" y="219559"/>
                </a:lnTo>
                <a:lnTo>
                  <a:pt x="190354" y="213784"/>
                </a:lnTo>
                <a:lnTo>
                  <a:pt x="191844" y="209354"/>
                </a:lnTo>
                <a:lnTo>
                  <a:pt x="193095" y="208090"/>
                </a:lnTo>
                <a:lnTo>
                  <a:pt x="194465" y="204670"/>
                </a:lnTo>
                <a:lnTo>
                  <a:pt x="262999" y="205176"/>
                </a:lnTo>
                <a:lnTo>
                  <a:pt x="268361" y="204191"/>
                </a:lnTo>
                <a:lnTo>
                  <a:pt x="282611" y="204032"/>
                </a:lnTo>
                <a:lnTo>
                  <a:pt x="319053" y="181866"/>
                </a:lnTo>
                <a:lnTo>
                  <a:pt x="321089" y="178659"/>
                </a:lnTo>
                <a:lnTo>
                  <a:pt x="313558" y="168734"/>
                </a:lnTo>
                <a:lnTo>
                  <a:pt x="268721" y="154723"/>
                </a:lnTo>
                <a:lnTo>
                  <a:pt x="268721" y="152595"/>
                </a:lnTo>
                <a:lnTo>
                  <a:pt x="194253" y="152009"/>
                </a:lnTo>
                <a:lnTo>
                  <a:pt x="188758" y="138904"/>
                </a:lnTo>
                <a:lnTo>
                  <a:pt x="189888" y="138704"/>
                </a:lnTo>
                <a:lnTo>
                  <a:pt x="192510" y="137759"/>
                </a:lnTo>
                <a:lnTo>
                  <a:pt x="195184" y="136083"/>
                </a:lnTo>
                <a:lnTo>
                  <a:pt x="197086" y="132930"/>
                </a:lnTo>
                <a:lnTo>
                  <a:pt x="199149" y="123643"/>
                </a:lnTo>
                <a:lnTo>
                  <a:pt x="199016" y="116046"/>
                </a:lnTo>
                <a:lnTo>
                  <a:pt x="175107" y="107065"/>
                </a:lnTo>
                <a:lnTo>
                  <a:pt x="172510" y="100478"/>
                </a:lnTo>
                <a:lnTo>
                  <a:pt x="138839" y="21193"/>
                </a:lnTo>
                <a:lnTo>
                  <a:pt x="131533" y="5109"/>
                </a:lnTo>
                <a:lnTo>
                  <a:pt x="116738" y="1476"/>
                </a:lnTo>
                <a:lnTo>
                  <a:pt x="106466" y="0"/>
                </a:lnTo>
                <a:close/>
              </a:path>
            </a:pathLst>
          </a:custGeom>
          <a:solidFill>
            <a:srgbClr val="4EABBA"/>
          </a:solidFill>
        </p:spPr>
        <p:txBody>
          <a:bodyPr wrap="square" lIns="0" tIns="0" rIns="0" bIns="0" rtlCol="0"/>
          <a:lstStyle/>
          <a:p>
            <a:endParaRPr/>
          </a:p>
        </p:txBody>
      </p:sp>
      <p:sp>
        <p:nvSpPr>
          <p:cNvPr id="17" name="bg object 19">
            <a:extLst>
              <a:ext uri="{FF2B5EF4-FFF2-40B4-BE49-F238E27FC236}">
                <a16:creationId xmlns:a16="http://schemas.microsoft.com/office/drawing/2014/main" id="{D0E1F23B-40C5-17D7-CEF6-19396A1C51FE}"/>
              </a:ext>
            </a:extLst>
          </p:cNvPr>
          <p:cNvSpPr/>
          <p:nvPr/>
        </p:nvSpPr>
        <p:spPr>
          <a:xfrm>
            <a:off x="11857355" y="6352875"/>
            <a:ext cx="334645" cy="365760"/>
          </a:xfrm>
          <a:custGeom>
            <a:avLst/>
            <a:gdLst/>
            <a:ahLst/>
            <a:cxnLst/>
            <a:rect l="l" t="t" r="r" b="b"/>
            <a:pathLst>
              <a:path w="334645" h="365759">
                <a:moveTo>
                  <a:pt x="129301" y="215899"/>
                </a:moveTo>
                <a:lnTo>
                  <a:pt x="118560" y="215899"/>
                </a:lnTo>
                <a:lnTo>
                  <a:pt x="112629" y="280669"/>
                </a:lnTo>
                <a:lnTo>
                  <a:pt x="107436" y="336549"/>
                </a:lnTo>
                <a:lnTo>
                  <a:pt x="104883" y="365759"/>
                </a:lnTo>
                <a:lnTo>
                  <a:pt x="120769" y="365759"/>
                </a:lnTo>
                <a:lnTo>
                  <a:pt x="129417" y="363219"/>
                </a:lnTo>
                <a:lnTo>
                  <a:pt x="133821" y="363219"/>
                </a:lnTo>
                <a:lnTo>
                  <a:pt x="139609" y="361949"/>
                </a:lnTo>
                <a:lnTo>
                  <a:pt x="141937" y="356869"/>
                </a:lnTo>
                <a:lnTo>
                  <a:pt x="142425" y="355599"/>
                </a:lnTo>
                <a:lnTo>
                  <a:pt x="116485" y="355599"/>
                </a:lnTo>
                <a:lnTo>
                  <a:pt x="119869" y="317499"/>
                </a:lnTo>
                <a:lnTo>
                  <a:pt x="129301" y="215899"/>
                </a:lnTo>
                <a:close/>
              </a:path>
              <a:path w="334645" h="365759">
                <a:moveTo>
                  <a:pt x="181919" y="251459"/>
                </a:moveTo>
                <a:lnTo>
                  <a:pt x="177621" y="251459"/>
                </a:lnTo>
                <a:lnTo>
                  <a:pt x="174548" y="253999"/>
                </a:lnTo>
                <a:lnTo>
                  <a:pt x="174189" y="260349"/>
                </a:lnTo>
                <a:lnTo>
                  <a:pt x="171168" y="264159"/>
                </a:lnTo>
                <a:lnTo>
                  <a:pt x="170011" y="267969"/>
                </a:lnTo>
                <a:lnTo>
                  <a:pt x="167616" y="271779"/>
                </a:lnTo>
                <a:lnTo>
                  <a:pt x="165966" y="276859"/>
                </a:lnTo>
                <a:lnTo>
                  <a:pt x="163070" y="283209"/>
                </a:lnTo>
                <a:lnTo>
                  <a:pt x="160210" y="289559"/>
                </a:lnTo>
                <a:lnTo>
                  <a:pt x="157447" y="295909"/>
                </a:lnTo>
                <a:lnTo>
                  <a:pt x="154843" y="302259"/>
                </a:lnTo>
                <a:lnTo>
                  <a:pt x="151788" y="308609"/>
                </a:lnTo>
                <a:lnTo>
                  <a:pt x="146107" y="321309"/>
                </a:lnTo>
                <a:lnTo>
                  <a:pt x="143135" y="327659"/>
                </a:lnTo>
                <a:lnTo>
                  <a:pt x="140430" y="334009"/>
                </a:lnTo>
                <a:lnTo>
                  <a:pt x="134837" y="345439"/>
                </a:lnTo>
                <a:lnTo>
                  <a:pt x="132065" y="351789"/>
                </a:lnTo>
                <a:lnTo>
                  <a:pt x="127022" y="353059"/>
                </a:lnTo>
                <a:lnTo>
                  <a:pt x="122246" y="354329"/>
                </a:lnTo>
                <a:lnTo>
                  <a:pt x="117682" y="355599"/>
                </a:lnTo>
                <a:lnTo>
                  <a:pt x="142425" y="355599"/>
                </a:lnTo>
                <a:lnTo>
                  <a:pt x="143401" y="353059"/>
                </a:lnTo>
                <a:lnTo>
                  <a:pt x="146394" y="346709"/>
                </a:lnTo>
                <a:lnTo>
                  <a:pt x="148550" y="341629"/>
                </a:lnTo>
                <a:lnTo>
                  <a:pt x="150785" y="336549"/>
                </a:lnTo>
                <a:lnTo>
                  <a:pt x="152847" y="331469"/>
                </a:lnTo>
                <a:lnTo>
                  <a:pt x="154936" y="327659"/>
                </a:lnTo>
                <a:lnTo>
                  <a:pt x="156746" y="323849"/>
                </a:lnTo>
                <a:lnTo>
                  <a:pt x="158569" y="318769"/>
                </a:lnTo>
                <a:lnTo>
                  <a:pt x="160445" y="314959"/>
                </a:lnTo>
                <a:lnTo>
                  <a:pt x="162281" y="311149"/>
                </a:lnTo>
                <a:lnTo>
                  <a:pt x="164596" y="306069"/>
                </a:lnTo>
                <a:lnTo>
                  <a:pt x="167616" y="298449"/>
                </a:lnTo>
                <a:lnTo>
                  <a:pt x="170716" y="292099"/>
                </a:lnTo>
                <a:lnTo>
                  <a:pt x="175865" y="280669"/>
                </a:lnTo>
                <a:lnTo>
                  <a:pt x="176530" y="279399"/>
                </a:lnTo>
                <a:lnTo>
                  <a:pt x="177808" y="276859"/>
                </a:lnTo>
                <a:lnTo>
                  <a:pt x="178845" y="274319"/>
                </a:lnTo>
                <a:lnTo>
                  <a:pt x="180056" y="271779"/>
                </a:lnTo>
                <a:lnTo>
                  <a:pt x="181001" y="267969"/>
                </a:lnTo>
                <a:lnTo>
                  <a:pt x="182331" y="266699"/>
                </a:lnTo>
                <a:lnTo>
                  <a:pt x="183183" y="264159"/>
                </a:lnTo>
                <a:lnTo>
                  <a:pt x="183861" y="262889"/>
                </a:lnTo>
                <a:lnTo>
                  <a:pt x="199920" y="262889"/>
                </a:lnTo>
                <a:lnTo>
                  <a:pt x="204750" y="257809"/>
                </a:lnTo>
                <a:lnTo>
                  <a:pt x="205336" y="256539"/>
                </a:lnTo>
                <a:lnTo>
                  <a:pt x="205788" y="256539"/>
                </a:lnTo>
                <a:lnTo>
                  <a:pt x="207381" y="252729"/>
                </a:lnTo>
                <a:lnTo>
                  <a:pt x="185830" y="252729"/>
                </a:lnTo>
                <a:lnTo>
                  <a:pt x="181919" y="251459"/>
                </a:lnTo>
                <a:close/>
              </a:path>
              <a:path w="334645" h="365759">
                <a:moveTo>
                  <a:pt x="811" y="91439"/>
                </a:moveTo>
                <a:lnTo>
                  <a:pt x="4470" y="113029"/>
                </a:lnTo>
                <a:lnTo>
                  <a:pt x="4789" y="115569"/>
                </a:lnTo>
                <a:lnTo>
                  <a:pt x="5348" y="118109"/>
                </a:lnTo>
                <a:lnTo>
                  <a:pt x="7239" y="129539"/>
                </a:lnTo>
                <a:lnTo>
                  <a:pt x="9098" y="140969"/>
                </a:lnTo>
                <a:lnTo>
                  <a:pt x="10926" y="152399"/>
                </a:lnTo>
                <a:lnTo>
                  <a:pt x="12719" y="163829"/>
                </a:lnTo>
                <a:lnTo>
                  <a:pt x="13557" y="168909"/>
                </a:lnTo>
                <a:lnTo>
                  <a:pt x="13877" y="170179"/>
                </a:lnTo>
                <a:lnTo>
                  <a:pt x="14103" y="172719"/>
                </a:lnTo>
                <a:lnTo>
                  <a:pt x="14462" y="173989"/>
                </a:lnTo>
                <a:lnTo>
                  <a:pt x="12466" y="175259"/>
                </a:lnTo>
                <a:lnTo>
                  <a:pt x="10444" y="177799"/>
                </a:lnTo>
                <a:lnTo>
                  <a:pt x="8382" y="187959"/>
                </a:lnTo>
                <a:lnTo>
                  <a:pt x="12985" y="191769"/>
                </a:lnTo>
                <a:lnTo>
                  <a:pt x="13677" y="193039"/>
                </a:lnTo>
                <a:lnTo>
                  <a:pt x="14316" y="193039"/>
                </a:lnTo>
                <a:lnTo>
                  <a:pt x="14076" y="195579"/>
                </a:lnTo>
                <a:lnTo>
                  <a:pt x="13783" y="196849"/>
                </a:lnTo>
                <a:lnTo>
                  <a:pt x="12679" y="203199"/>
                </a:lnTo>
                <a:lnTo>
                  <a:pt x="11098" y="212089"/>
                </a:lnTo>
                <a:lnTo>
                  <a:pt x="3432" y="253999"/>
                </a:lnTo>
                <a:lnTo>
                  <a:pt x="2607" y="259079"/>
                </a:lnTo>
                <a:lnTo>
                  <a:pt x="0" y="273049"/>
                </a:lnTo>
                <a:lnTo>
                  <a:pt x="14555" y="271779"/>
                </a:lnTo>
                <a:lnTo>
                  <a:pt x="18014" y="270509"/>
                </a:lnTo>
                <a:lnTo>
                  <a:pt x="23922" y="269239"/>
                </a:lnTo>
                <a:lnTo>
                  <a:pt x="27208" y="269239"/>
                </a:lnTo>
                <a:lnTo>
                  <a:pt x="28925" y="267969"/>
                </a:lnTo>
                <a:lnTo>
                  <a:pt x="33874" y="267969"/>
                </a:lnTo>
                <a:lnTo>
                  <a:pt x="36375" y="262889"/>
                </a:lnTo>
                <a:lnTo>
                  <a:pt x="38038" y="260349"/>
                </a:lnTo>
                <a:lnTo>
                  <a:pt x="13118" y="260349"/>
                </a:lnTo>
                <a:lnTo>
                  <a:pt x="13823" y="256539"/>
                </a:lnTo>
                <a:lnTo>
                  <a:pt x="14422" y="253999"/>
                </a:lnTo>
                <a:lnTo>
                  <a:pt x="15074" y="250189"/>
                </a:lnTo>
                <a:lnTo>
                  <a:pt x="17153" y="238759"/>
                </a:lnTo>
                <a:lnTo>
                  <a:pt x="21226" y="215899"/>
                </a:lnTo>
                <a:lnTo>
                  <a:pt x="23230" y="204469"/>
                </a:lnTo>
                <a:lnTo>
                  <a:pt x="24095" y="199389"/>
                </a:lnTo>
                <a:lnTo>
                  <a:pt x="25026" y="195579"/>
                </a:lnTo>
                <a:lnTo>
                  <a:pt x="25731" y="190499"/>
                </a:lnTo>
                <a:lnTo>
                  <a:pt x="25665" y="186689"/>
                </a:lnTo>
                <a:lnTo>
                  <a:pt x="21939" y="186689"/>
                </a:lnTo>
                <a:lnTo>
                  <a:pt x="20130" y="184149"/>
                </a:lnTo>
                <a:lnTo>
                  <a:pt x="20835" y="181609"/>
                </a:lnTo>
                <a:lnTo>
                  <a:pt x="25292" y="181609"/>
                </a:lnTo>
                <a:lnTo>
                  <a:pt x="25825" y="177799"/>
                </a:lnTo>
                <a:lnTo>
                  <a:pt x="25119" y="172719"/>
                </a:lnTo>
                <a:lnTo>
                  <a:pt x="24188" y="167639"/>
                </a:lnTo>
                <a:lnTo>
                  <a:pt x="23310" y="162559"/>
                </a:lnTo>
                <a:lnTo>
                  <a:pt x="21519" y="151129"/>
                </a:lnTo>
                <a:lnTo>
                  <a:pt x="19683" y="139699"/>
                </a:lnTo>
                <a:lnTo>
                  <a:pt x="17803" y="128269"/>
                </a:lnTo>
                <a:lnTo>
                  <a:pt x="15340" y="113029"/>
                </a:lnTo>
                <a:lnTo>
                  <a:pt x="14835" y="110489"/>
                </a:lnTo>
                <a:lnTo>
                  <a:pt x="14262" y="106679"/>
                </a:lnTo>
                <a:lnTo>
                  <a:pt x="38418" y="106679"/>
                </a:lnTo>
                <a:lnTo>
                  <a:pt x="36788" y="104139"/>
                </a:lnTo>
                <a:lnTo>
                  <a:pt x="33941" y="99059"/>
                </a:lnTo>
                <a:lnTo>
                  <a:pt x="28299" y="99059"/>
                </a:lnTo>
                <a:lnTo>
                  <a:pt x="27102" y="97789"/>
                </a:lnTo>
                <a:lnTo>
                  <a:pt x="24374" y="97789"/>
                </a:lnTo>
                <a:lnTo>
                  <a:pt x="22206" y="96519"/>
                </a:lnTo>
                <a:lnTo>
                  <a:pt x="16032" y="96519"/>
                </a:lnTo>
                <a:lnTo>
                  <a:pt x="811" y="91439"/>
                </a:lnTo>
                <a:close/>
              </a:path>
              <a:path w="334645" h="365759">
                <a:moveTo>
                  <a:pt x="57251" y="204469"/>
                </a:moveTo>
                <a:lnTo>
                  <a:pt x="56878" y="205739"/>
                </a:lnTo>
                <a:lnTo>
                  <a:pt x="56519" y="205739"/>
                </a:lnTo>
                <a:lnTo>
                  <a:pt x="56107" y="207009"/>
                </a:lnTo>
                <a:lnTo>
                  <a:pt x="54949" y="209549"/>
                </a:lnTo>
                <a:lnTo>
                  <a:pt x="52993" y="212089"/>
                </a:lnTo>
                <a:lnTo>
                  <a:pt x="52035" y="214629"/>
                </a:lnTo>
                <a:lnTo>
                  <a:pt x="48855" y="218439"/>
                </a:lnTo>
                <a:lnTo>
                  <a:pt x="46767" y="224789"/>
                </a:lnTo>
                <a:lnTo>
                  <a:pt x="43321" y="228599"/>
                </a:lnTo>
                <a:lnTo>
                  <a:pt x="39481" y="236219"/>
                </a:lnTo>
                <a:lnTo>
                  <a:pt x="35396" y="243839"/>
                </a:lnTo>
                <a:lnTo>
                  <a:pt x="31198" y="250189"/>
                </a:lnTo>
                <a:lnTo>
                  <a:pt x="27022" y="257809"/>
                </a:lnTo>
                <a:lnTo>
                  <a:pt x="22352" y="259079"/>
                </a:lnTo>
                <a:lnTo>
                  <a:pt x="18094" y="260349"/>
                </a:lnTo>
                <a:lnTo>
                  <a:pt x="38038" y="260349"/>
                </a:lnTo>
                <a:lnTo>
                  <a:pt x="41604" y="253999"/>
                </a:lnTo>
                <a:lnTo>
                  <a:pt x="49042" y="241299"/>
                </a:lnTo>
                <a:lnTo>
                  <a:pt x="52474" y="234949"/>
                </a:lnTo>
                <a:lnTo>
                  <a:pt x="58754" y="223519"/>
                </a:lnTo>
                <a:lnTo>
                  <a:pt x="59752" y="222249"/>
                </a:lnTo>
                <a:lnTo>
                  <a:pt x="60790" y="220979"/>
                </a:lnTo>
                <a:lnTo>
                  <a:pt x="61748" y="219709"/>
                </a:lnTo>
                <a:lnTo>
                  <a:pt x="62267" y="217169"/>
                </a:lnTo>
                <a:lnTo>
                  <a:pt x="62799" y="217169"/>
                </a:lnTo>
                <a:lnTo>
                  <a:pt x="63145" y="215899"/>
                </a:lnTo>
                <a:lnTo>
                  <a:pt x="129301" y="215899"/>
                </a:lnTo>
                <a:lnTo>
                  <a:pt x="130229" y="205739"/>
                </a:lnTo>
                <a:lnTo>
                  <a:pt x="57251" y="204469"/>
                </a:lnTo>
                <a:close/>
              </a:path>
              <a:path w="334645" h="365759">
                <a:moveTo>
                  <a:pt x="144661" y="12699"/>
                </a:moveTo>
                <a:lnTo>
                  <a:pt x="118973" y="12699"/>
                </a:lnTo>
                <a:lnTo>
                  <a:pt x="124508" y="13969"/>
                </a:lnTo>
                <a:lnTo>
                  <a:pt x="129231" y="15239"/>
                </a:lnTo>
                <a:lnTo>
                  <a:pt x="134447" y="16509"/>
                </a:lnTo>
                <a:lnTo>
                  <a:pt x="140118" y="29209"/>
                </a:lnTo>
                <a:lnTo>
                  <a:pt x="150891" y="54609"/>
                </a:lnTo>
                <a:lnTo>
                  <a:pt x="156480" y="67309"/>
                </a:lnTo>
                <a:lnTo>
                  <a:pt x="161842" y="80009"/>
                </a:lnTo>
                <a:lnTo>
                  <a:pt x="167383" y="92709"/>
                </a:lnTo>
                <a:lnTo>
                  <a:pt x="172855" y="105409"/>
                </a:lnTo>
                <a:lnTo>
                  <a:pt x="178007" y="119379"/>
                </a:lnTo>
                <a:lnTo>
                  <a:pt x="194904" y="119379"/>
                </a:lnTo>
                <a:lnTo>
                  <a:pt x="198084" y="120649"/>
                </a:lnTo>
                <a:lnTo>
                  <a:pt x="201038" y="125729"/>
                </a:lnTo>
                <a:lnTo>
                  <a:pt x="200399" y="137159"/>
                </a:lnTo>
                <a:lnTo>
                  <a:pt x="196208" y="139699"/>
                </a:lnTo>
                <a:lnTo>
                  <a:pt x="187587" y="139699"/>
                </a:lnTo>
                <a:lnTo>
                  <a:pt x="189879" y="146049"/>
                </a:lnTo>
                <a:lnTo>
                  <a:pt x="194813" y="157479"/>
                </a:lnTo>
                <a:lnTo>
                  <a:pt x="197060" y="163829"/>
                </a:lnTo>
                <a:lnTo>
                  <a:pt x="269945" y="163829"/>
                </a:lnTo>
                <a:lnTo>
                  <a:pt x="269945" y="166369"/>
                </a:lnTo>
                <a:lnTo>
                  <a:pt x="289703" y="166369"/>
                </a:lnTo>
                <a:lnTo>
                  <a:pt x="295131" y="167639"/>
                </a:lnTo>
                <a:lnTo>
                  <a:pt x="300014" y="168909"/>
                </a:lnTo>
                <a:lnTo>
                  <a:pt x="311177" y="173989"/>
                </a:lnTo>
                <a:lnTo>
                  <a:pt x="316685" y="179069"/>
                </a:lnTo>
                <a:lnTo>
                  <a:pt x="321129" y="185419"/>
                </a:lnTo>
                <a:lnTo>
                  <a:pt x="315160" y="193039"/>
                </a:lnTo>
                <a:lnTo>
                  <a:pt x="307666" y="198119"/>
                </a:lnTo>
                <a:lnTo>
                  <a:pt x="298667" y="201929"/>
                </a:lnTo>
                <a:lnTo>
                  <a:pt x="288186" y="205739"/>
                </a:lnTo>
                <a:lnTo>
                  <a:pt x="197725" y="205739"/>
                </a:lnTo>
                <a:lnTo>
                  <a:pt x="196435" y="207009"/>
                </a:lnTo>
                <a:lnTo>
                  <a:pt x="196009" y="209549"/>
                </a:lnTo>
                <a:lnTo>
                  <a:pt x="195117" y="210819"/>
                </a:lnTo>
                <a:lnTo>
                  <a:pt x="193667" y="213359"/>
                </a:lnTo>
                <a:lnTo>
                  <a:pt x="192842" y="214629"/>
                </a:lnTo>
                <a:lnTo>
                  <a:pt x="192204" y="217169"/>
                </a:lnTo>
                <a:lnTo>
                  <a:pt x="190075" y="222249"/>
                </a:lnTo>
                <a:lnTo>
                  <a:pt x="186349" y="229869"/>
                </a:lnTo>
                <a:lnTo>
                  <a:pt x="188771" y="231139"/>
                </a:lnTo>
                <a:lnTo>
                  <a:pt x="193228" y="231139"/>
                </a:lnTo>
                <a:lnTo>
                  <a:pt x="195796" y="232409"/>
                </a:lnTo>
                <a:lnTo>
                  <a:pt x="196102" y="232409"/>
                </a:lnTo>
                <a:lnTo>
                  <a:pt x="199495" y="234949"/>
                </a:lnTo>
                <a:lnTo>
                  <a:pt x="200160" y="246379"/>
                </a:lnTo>
                <a:lnTo>
                  <a:pt x="197126" y="250189"/>
                </a:lnTo>
                <a:lnTo>
                  <a:pt x="195317" y="251459"/>
                </a:lnTo>
                <a:lnTo>
                  <a:pt x="192510" y="252729"/>
                </a:lnTo>
                <a:lnTo>
                  <a:pt x="207381" y="252729"/>
                </a:lnTo>
                <a:lnTo>
                  <a:pt x="208975" y="248919"/>
                </a:lnTo>
                <a:lnTo>
                  <a:pt x="209748" y="240029"/>
                </a:lnTo>
                <a:lnTo>
                  <a:pt x="207919" y="231139"/>
                </a:lnTo>
                <a:lnTo>
                  <a:pt x="203300" y="223519"/>
                </a:lnTo>
                <a:lnTo>
                  <a:pt x="201876" y="223519"/>
                </a:lnTo>
                <a:lnTo>
                  <a:pt x="201584" y="222249"/>
                </a:lnTo>
                <a:lnTo>
                  <a:pt x="202302" y="220979"/>
                </a:lnTo>
                <a:lnTo>
                  <a:pt x="202635" y="219709"/>
                </a:lnTo>
                <a:lnTo>
                  <a:pt x="202941" y="218439"/>
                </a:lnTo>
                <a:lnTo>
                  <a:pt x="203233" y="218439"/>
                </a:lnTo>
                <a:lnTo>
                  <a:pt x="204298" y="217169"/>
                </a:lnTo>
                <a:lnTo>
                  <a:pt x="204670" y="215899"/>
                </a:lnTo>
                <a:lnTo>
                  <a:pt x="290155" y="215899"/>
                </a:lnTo>
                <a:lnTo>
                  <a:pt x="330137" y="191769"/>
                </a:lnTo>
                <a:lnTo>
                  <a:pt x="334248" y="184149"/>
                </a:lnTo>
                <a:lnTo>
                  <a:pt x="329644" y="179069"/>
                </a:lnTo>
                <a:lnTo>
                  <a:pt x="325111" y="173989"/>
                </a:lnTo>
                <a:lnTo>
                  <a:pt x="290714" y="156209"/>
                </a:lnTo>
                <a:lnTo>
                  <a:pt x="280669" y="156209"/>
                </a:lnTo>
                <a:lnTo>
                  <a:pt x="280669" y="153669"/>
                </a:lnTo>
                <a:lnTo>
                  <a:pt x="204511" y="153669"/>
                </a:lnTo>
                <a:lnTo>
                  <a:pt x="203832" y="151129"/>
                </a:lnTo>
                <a:lnTo>
                  <a:pt x="202448" y="148589"/>
                </a:lnTo>
                <a:lnTo>
                  <a:pt x="206094" y="146049"/>
                </a:lnTo>
                <a:lnTo>
                  <a:pt x="208609" y="142239"/>
                </a:lnTo>
                <a:lnTo>
                  <a:pt x="209793" y="135889"/>
                </a:lnTo>
                <a:lnTo>
                  <a:pt x="211310" y="129539"/>
                </a:lnTo>
                <a:lnTo>
                  <a:pt x="210950" y="120649"/>
                </a:lnTo>
                <a:lnTo>
                  <a:pt x="207079" y="114299"/>
                </a:lnTo>
                <a:lnTo>
                  <a:pt x="205668" y="113029"/>
                </a:lnTo>
                <a:lnTo>
                  <a:pt x="203074" y="111759"/>
                </a:lnTo>
                <a:lnTo>
                  <a:pt x="202342" y="110489"/>
                </a:lnTo>
                <a:lnTo>
                  <a:pt x="198005" y="109219"/>
                </a:lnTo>
                <a:lnTo>
                  <a:pt x="193108" y="107949"/>
                </a:lnTo>
                <a:lnTo>
                  <a:pt x="185351" y="107949"/>
                </a:lnTo>
                <a:lnTo>
                  <a:pt x="182265" y="100329"/>
                </a:lnTo>
                <a:lnTo>
                  <a:pt x="175825" y="85089"/>
                </a:lnTo>
                <a:lnTo>
                  <a:pt x="172632" y="78739"/>
                </a:lnTo>
                <a:lnTo>
                  <a:pt x="169399" y="71119"/>
                </a:lnTo>
                <a:lnTo>
                  <a:pt x="166219" y="63499"/>
                </a:lnTo>
                <a:lnTo>
                  <a:pt x="163610" y="57149"/>
                </a:lnTo>
                <a:lnTo>
                  <a:pt x="161057" y="50799"/>
                </a:lnTo>
                <a:lnTo>
                  <a:pt x="158563" y="45719"/>
                </a:lnTo>
                <a:lnTo>
                  <a:pt x="153272" y="33019"/>
                </a:lnTo>
                <a:lnTo>
                  <a:pt x="150338" y="25399"/>
                </a:lnTo>
                <a:lnTo>
                  <a:pt x="147301" y="19049"/>
                </a:lnTo>
                <a:lnTo>
                  <a:pt x="144661" y="12699"/>
                </a:lnTo>
                <a:close/>
              </a:path>
              <a:path w="334645" h="365759">
                <a:moveTo>
                  <a:pt x="280216" y="215899"/>
                </a:moveTo>
                <a:lnTo>
                  <a:pt x="204670" y="215899"/>
                </a:lnTo>
                <a:lnTo>
                  <a:pt x="280176" y="217169"/>
                </a:lnTo>
                <a:lnTo>
                  <a:pt x="280216" y="215899"/>
                </a:lnTo>
                <a:close/>
              </a:path>
              <a:path w="334645" h="365759">
                <a:moveTo>
                  <a:pt x="38418" y="106679"/>
                </a:moveTo>
                <a:lnTo>
                  <a:pt x="19558" y="106679"/>
                </a:lnTo>
                <a:lnTo>
                  <a:pt x="22618" y="109219"/>
                </a:lnTo>
                <a:lnTo>
                  <a:pt x="27501" y="109219"/>
                </a:lnTo>
                <a:lnTo>
                  <a:pt x="35135" y="121919"/>
                </a:lnTo>
                <a:lnTo>
                  <a:pt x="42564" y="135889"/>
                </a:lnTo>
                <a:lnTo>
                  <a:pt x="57238" y="162559"/>
                </a:lnTo>
                <a:lnTo>
                  <a:pt x="130349" y="163829"/>
                </a:lnTo>
                <a:lnTo>
                  <a:pt x="129580" y="152399"/>
                </a:lnTo>
                <a:lnTo>
                  <a:pt x="63584" y="152399"/>
                </a:lnTo>
                <a:lnTo>
                  <a:pt x="60511" y="146049"/>
                </a:lnTo>
                <a:lnTo>
                  <a:pt x="58981" y="143509"/>
                </a:lnTo>
                <a:lnTo>
                  <a:pt x="53590" y="133349"/>
                </a:lnTo>
                <a:lnTo>
                  <a:pt x="48094" y="123189"/>
                </a:lnTo>
                <a:lnTo>
                  <a:pt x="42493" y="113029"/>
                </a:lnTo>
                <a:lnTo>
                  <a:pt x="38418" y="106679"/>
                </a:lnTo>
                <a:close/>
              </a:path>
              <a:path w="334645" h="365759">
                <a:moveTo>
                  <a:pt x="107158" y="0"/>
                </a:moveTo>
                <a:lnTo>
                  <a:pt x="111340" y="50799"/>
                </a:lnTo>
                <a:lnTo>
                  <a:pt x="116919" y="123189"/>
                </a:lnTo>
                <a:lnTo>
                  <a:pt x="118933" y="152399"/>
                </a:lnTo>
                <a:lnTo>
                  <a:pt x="129580" y="152399"/>
                </a:lnTo>
                <a:lnTo>
                  <a:pt x="127785" y="125729"/>
                </a:lnTo>
                <a:lnTo>
                  <a:pt x="124980" y="87629"/>
                </a:lnTo>
                <a:lnTo>
                  <a:pt x="122015" y="49529"/>
                </a:lnTo>
                <a:lnTo>
                  <a:pt x="118973" y="12699"/>
                </a:lnTo>
                <a:lnTo>
                  <a:pt x="144661" y="12699"/>
                </a:lnTo>
                <a:lnTo>
                  <a:pt x="144133" y="11429"/>
                </a:lnTo>
                <a:lnTo>
                  <a:pt x="141857" y="6349"/>
                </a:lnTo>
                <a:lnTo>
                  <a:pt x="136629" y="6349"/>
                </a:lnTo>
                <a:lnTo>
                  <a:pt x="134846" y="5079"/>
                </a:lnTo>
                <a:lnTo>
                  <a:pt x="124468" y="2539"/>
                </a:lnTo>
                <a:lnTo>
                  <a:pt x="120476" y="2539"/>
                </a:lnTo>
                <a:lnTo>
                  <a:pt x="107158"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144941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gcinc.org/ohare-international-airport/" TargetMode="External"/><Relationship Id="rId2" Type="http://schemas.openxmlformats.org/officeDocument/2006/relationships/hyperlink" Target="https://www.igcinc.org/" TargetMode="External"/><Relationship Id="rId1" Type="http://schemas.openxmlformats.org/officeDocument/2006/relationships/slideLayout" Target="../slideLayouts/slideLayout2.xml"/><Relationship Id="rId5" Type="http://schemas.openxmlformats.org/officeDocument/2006/relationships/hyperlink" Target="https://www.igcinc.org/wp-content/uploads/2022/09/ORD-TSUPs-FINAL-EFFECTIVE-4.15.19.pdf" TargetMode="External"/><Relationship Id="rId4" Type="http://schemas.openxmlformats.org/officeDocument/2006/relationships/hyperlink" Target="https://www.igcinc.org/wp-content/uploads/2022/09/DDomestic-Common-Use-Ancillary-Space-Request-Form-Fillabl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gcinc.org/ohare-international-airpor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DA8B-7934-543E-EBD1-951A1ACA0DDE}"/>
              </a:ext>
            </a:extLst>
          </p:cNvPr>
          <p:cNvSpPr>
            <a:spLocks noGrp="1"/>
          </p:cNvSpPr>
          <p:nvPr>
            <p:ph type="ctrTitle"/>
          </p:nvPr>
        </p:nvSpPr>
        <p:spPr>
          <a:xfrm>
            <a:off x="2759978" y="1380068"/>
            <a:ext cx="8743045" cy="2616199"/>
          </a:xfrm>
        </p:spPr>
        <p:txBody>
          <a:bodyPr>
            <a:normAutofit fontScale="90000"/>
          </a:bodyPr>
          <a:lstStyle/>
          <a:p>
            <a:pPr algn="ctr"/>
            <a:r>
              <a:rPr lang="en-US" dirty="0"/>
              <a:t>How to fill out your Domestic Common Use </a:t>
            </a:r>
            <a:br>
              <a:rPr lang="en-US" dirty="0"/>
            </a:br>
            <a:r>
              <a:rPr lang="en-US" dirty="0"/>
              <a:t>Ancillary Space Request Form</a:t>
            </a:r>
          </a:p>
        </p:txBody>
      </p:sp>
      <p:sp>
        <p:nvSpPr>
          <p:cNvPr id="3" name="Slide Number Placeholder 2">
            <a:extLst>
              <a:ext uri="{FF2B5EF4-FFF2-40B4-BE49-F238E27FC236}">
                <a16:creationId xmlns:a16="http://schemas.microsoft.com/office/drawing/2014/main" id="{A785DDD7-08C1-4698-FAF2-14C9EB5E2448}"/>
              </a:ext>
            </a:extLst>
          </p:cNvPr>
          <p:cNvSpPr>
            <a:spLocks noGrp="1"/>
          </p:cNvSpPr>
          <p:nvPr>
            <p:ph type="sldNum" sz="quarter" idx="12"/>
          </p:nvPr>
        </p:nvSpPr>
        <p:spPr/>
        <p:txBody>
          <a:bodyPr/>
          <a:lstStyle/>
          <a:p>
            <a:fld id="{539E7456-04C6-45E9-A381-09CB45503BC4}" type="slidenum">
              <a:rPr lang="en-US" smtClean="0"/>
              <a:t>1</a:t>
            </a:fld>
            <a:endParaRPr lang="en-US"/>
          </a:p>
        </p:txBody>
      </p:sp>
    </p:spTree>
    <p:extLst>
      <p:ext uri="{BB962C8B-B14F-4D97-AF65-F5344CB8AC3E}">
        <p14:creationId xmlns:p14="http://schemas.microsoft.com/office/powerpoint/2010/main" val="3187183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C7B3FD3-F658-0AD1-AE73-4816271195D5}"/>
              </a:ext>
            </a:extLst>
          </p:cNvPr>
          <p:cNvPicPr>
            <a:picLocks noChangeAspect="1"/>
          </p:cNvPicPr>
          <p:nvPr/>
        </p:nvPicPr>
        <p:blipFill>
          <a:blip r:embed="rId2"/>
          <a:stretch>
            <a:fillRect/>
          </a:stretch>
        </p:blipFill>
        <p:spPr>
          <a:xfrm>
            <a:off x="2629663" y="1510014"/>
            <a:ext cx="3466335" cy="4823672"/>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3A45B7EB-EF5D-4217-99FC-879B5DBC3428}"/>
              </a:ext>
            </a:extLst>
          </p:cNvPr>
          <p:cNvSpPr txBox="1">
            <a:spLocks/>
          </p:cNvSpPr>
          <p:nvPr/>
        </p:nvSpPr>
        <p:spPr>
          <a:xfrm>
            <a:off x="6767520" y="1510017"/>
            <a:ext cx="4983151" cy="4823669"/>
          </a:xfrm>
          <a:prstGeom prst="rect">
            <a:avLst/>
          </a:prstGeom>
        </p:spPr>
        <p:txBody>
          <a:bodyPr vert="horz" lIns="91440" tIns="45720" rIns="91440" bIns="45720" rtlCol="0" anchor="t">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b="1" dirty="0"/>
              <a:t>Notes, </a:t>
            </a:r>
            <a:r>
              <a:rPr lang="en-US" dirty="0"/>
              <a:t>this area is for an airline to include any notes related to the above information. </a:t>
            </a:r>
            <a:r>
              <a:rPr lang="en-US" dirty="0">
                <a:solidFill>
                  <a:srgbClr val="FF0000"/>
                </a:solidFill>
              </a:rPr>
              <a:t>(Preferred gate requests will not be considered as part of the scheduling allocation process)</a:t>
            </a:r>
            <a:endParaRPr lang="en-US" dirty="0"/>
          </a:p>
          <a:p>
            <a:pPr lvl="1"/>
            <a:r>
              <a:rPr lang="en-US" dirty="0"/>
              <a:t>IGC Airways is noting it will only need 5 check-in positions but are requesting 6.</a:t>
            </a:r>
          </a:p>
          <a:p>
            <a:r>
              <a:rPr lang="en-US" dirty="0"/>
              <a:t>Some examples are:</a:t>
            </a:r>
          </a:p>
          <a:p>
            <a:pPr lvl="1"/>
            <a:r>
              <a:rPr lang="en-US" dirty="0"/>
              <a:t>If two  partnering airlines operate within the same time and will share check-in positions.</a:t>
            </a:r>
          </a:p>
          <a:p>
            <a:pPr lvl="1"/>
            <a:r>
              <a:rPr lang="en-US" dirty="0"/>
              <a:t>Or additional information related to the reason a certain number of positions are being requested.</a:t>
            </a:r>
          </a:p>
          <a:p>
            <a:pPr lvl="1"/>
            <a:endParaRPr lang="en-US" dirty="0"/>
          </a:p>
        </p:txBody>
      </p:sp>
      <p:sp>
        <p:nvSpPr>
          <p:cNvPr id="5" name="Arrow: Down 4">
            <a:extLst>
              <a:ext uri="{FF2B5EF4-FFF2-40B4-BE49-F238E27FC236}">
                <a16:creationId xmlns:a16="http://schemas.microsoft.com/office/drawing/2014/main" id="{549BD6E5-B6C4-1922-F29B-DC8A68545052}"/>
              </a:ext>
            </a:extLst>
          </p:cNvPr>
          <p:cNvSpPr/>
          <p:nvPr/>
        </p:nvSpPr>
        <p:spPr>
          <a:xfrm rot="3029178" flipH="1">
            <a:off x="6100478" y="1650847"/>
            <a:ext cx="53033" cy="186497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0F2AFA66-772B-248D-A96A-39D1135F209A}"/>
              </a:ext>
            </a:extLst>
          </p:cNvPr>
          <p:cNvSpPr>
            <a:spLocks noGrp="1"/>
          </p:cNvSpPr>
          <p:nvPr>
            <p:ph type="sldNum" sz="quarter" idx="12"/>
          </p:nvPr>
        </p:nvSpPr>
        <p:spPr/>
        <p:txBody>
          <a:bodyPr/>
          <a:lstStyle/>
          <a:p>
            <a:fld id="{539E7456-04C6-45E9-A381-09CB45503BC4}" type="slidenum">
              <a:rPr lang="en-US" smtClean="0"/>
              <a:t>10</a:t>
            </a:fld>
            <a:endParaRPr lang="en-US"/>
          </a:p>
        </p:txBody>
      </p:sp>
    </p:spTree>
    <p:extLst>
      <p:ext uri="{BB962C8B-B14F-4D97-AF65-F5344CB8AC3E}">
        <p14:creationId xmlns:p14="http://schemas.microsoft.com/office/powerpoint/2010/main" val="3718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8498A1C-3CE5-F7FC-7BBE-9F0BA61EAD81}"/>
              </a:ext>
            </a:extLst>
          </p:cNvPr>
          <p:cNvPicPr>
            <a:picLocks noChangeAspect="1"/>
          </p:cNvPicPr>
          <p:nvPr/>
        </p:nvPicPr>
        <p:blipFill>
          <a:blip r:embed="rId2"/>
          <a:stretch>
            <a:fillRect/>
          </a:stretch>
        </p:blipFill>
        <p:spPr>
          <a:xfrm>
            <a:off x="2625009" y="1510012"/>
            <a:ext cx="3470988" cy="4823673"/>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What a completed Domestic Common Use Ancillary Space Request Form should look like.</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3A45B7EB-EF5D-4217-99FC-879B5DBC3428}"/>
              </a:ext>
            </a:extLst>
          </p:cNvPr>
          <p:cNvSpPr txBox="1">
            <a:spLocks/>
          </p:cNvSpPr>
          <p:nvPr/>
        </p:nvSpPr>
        <p:spPr>
          <a:xfrm>
            <a:off x="6767520" y="1510017"/>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This is what a completed Domestic Common Use Ancillary Space Request Form should look like.</a:t>
            </a:r>
          </a:p>
          <a:p>
            <a:r>
              <a:rPr lang="en-US" dirty="0"/>
              <a:t>Instructions on how to submit this form to the O’Hare Airport Scheduling Manager are located on the next slide.</a:t>
            </a:r>
          </a:p>
        </p:txBody>
      </p:sp>
      <p:sp>
        <p:nvSpPr>
          <p:cNvPr id="3" name="Slide Number Placeholder 2">
            <a:extLst>
              <a:ext uri="{FF2B5EF4-FFF2-40B4-BE49-F238E27FC236}">
                <a16:creationId xmlns:a16="http://schemas.microsoft.com/office/drawing/2014/main" id="{D379EF44-4BC3-49C1-ED4D-7B7E98068F0A}"/>
              </a:ext>
            </a:extLst>
          </p:cNvPr>
          <p:cNvSpPr>
            <a:spLocks noGrp="1"/>
          </p:cNvSpPr>
          <p:nvPr>
            <p:ph type="sldNum" sz="quarter" idx="12"/>
          </p:nvPr>
        </p:nvSpPr>
        <p:spPr/>
        <p:txBody>
          <a:bodyPr/>
          <a:lstStyle/>
          <a:p>
            <a:fld id="{539E7456-04C6-45E9-A381-09CB45503BC4}" type="slidenum">
              <a:rPr lang="en-US" smtClean="0"/>
              <a:t>11</a:t>
            </a:fld>
            <a:endParaRPr lang="en-US"/>
          </a:p>
        </p:txBody>
      </p:sp>
    </p:spTree>
    <p:extLst>
      <p:ext uri="{BB962C8B-B14F-4D97-AF65-F5344CB8AC3E}">
        <p14:creationId xmlns:p14="http://schemas.microsoft.com/office/powerpoint/2010/main" val="30564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D7CCADA5-7DC0-AB1B-7A09-249BF7E43ECC}"/>
              </a:ext>
            </a:extLst>
          </p:cNvPr>
          <p:cNvPicPr>
            <a:picLocks noChangeAspect="1"/>
          </p:cNvPicPr>
          <p:nvPr/>
        </p:nvPicPr>
        <p:blipFill>
          <a:blip r:embed="rId2"/>
          <a:stretch>
            <a:fillRect/>
          </a:stretch>
        </p:blipFill>
        <p:spPr>
          <a:xfrm>
            <a:off x="2422938" y="3957024"/>
            <a:ext cx="7346123" cy="2356689"/>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submit your completed Domestic Common Use Ancillary Space Request Form.</a:t>
            </a:r>
          </a:p>
        </p:txBody>
      </p:sp>
      <p:sp>
        <p:nvSpPr>
          <p:cNvPr id="2" name="Content Placeholder 2">
            <a:extLst>
              <a:ext uri="{FF2B5EF4-FFF2-40B4-BE49-F238E27FC236}">
                <a16:creationId xmlns:a16="http://schemas.microsoft.com/office/drawing/2014/main" id="{3A45B7EB-EF5D-4217-99FC-879B5DBC3428}"/>
              </a:ext>
            </a:extLst>
          </p:cNvPr>
          <p:cNvSpPr txBox="1">
            <a:spLocks/>
          </p:cNvSpPr>
          <p:nvPr/>
        </p:nvSpPr>
        <p:spPr>
          <a:xfrm>
            <a:off x="1919796" y="1510018"/>
            <a:ext cx="10000960" cy="1121248"/>
          </a:xfrm>
          <a:prstGeom prst="rect">
            <a:avLst/>
          </a:prstGeom>
        </p:spPr>
        <p:txBody>
          <a:bodyPr vert="horz" lIns="91440" tIns="45720" rIns="91440" bIns="45720" rtlCol="0" anchor="t">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2000" dirty="0"/>
              <a:t>In order to submit this form, if it is saved correctly </a:t>
            </a:r>
            <a:r>
              <a:rPr lang="en-US" sz="2000" b="1" dirty="0"/>
              <a:t>(refer to slide 3)</a:t>
            </a:r>
            <a:r>
              <a:rPr lang="en-US" sz="2000" dirty="0"/>
              <a:t>, the “Submit” button can be left-clicked.</a:t>
            </a:r>
          </a:p>
          <a:p>
            <a:pPr lvl="1"/>
            <a:r>
              <a:rPr lang="en-US" sz="1800" dirty="0"/>
              <a:t>This will open a draft email in your email program (I.e. Outlook), with the completed form attached.</a:t>
            </a:r>
          </a:p>
          <a:p>
            <a:pPr lvl="1"/>
            <a:r>
              <a:rPr lang="en-US" sz="1800" dirty="0"/>
              <a:t>Click “Send” in order to submit your form to the O’Hare Airport Scheduling Manager.</a:t>
            </a:r>
          </a:p>
        </p:txBody>
      </p:sp>
      <p:pic>
        <p:nvPicPr>
          <p:cNvPr id="12" name="Picture 11">
            <a:extLst>
              <a:ext uri="{FF2B5EF4-FFF2-40B4-BE49-F238E27FC236}">
                <a16:creationId xmlns:a16="http://schemas.microsoft.com/office/drawing/2014/main" id="{0843B5E8-0987-2751-2623-E3009D5D719B}"/>
              </a:ext>
            </a:extLst>
          </p:cNvPr>
          <p:cNvPicPr>
            <a:picLocks noChangeAspect="1"/>
          </p:cNvPicPr>
          <p:nvPr/>
        </p:nvPicPr>
        <p:blipFill>
          <a:blip r:embed="rId3"/>
          <a:stretch>
            <a:fillRect/>
          </a:stretch>
        </p:blipFill>
        <p:spPr>
          <a:xfrm>
            <a:off x="3215533" y="2572737"/>
            <a:ext cx="5430008" cy="1286054"/>
          </a:xfrm>
          <a:prstGeom prst="rect">
            <a:avLst/>
          </a:prstGeom>
        </p:spPr>
      </p:pic>
      <p:sp>
        <p:nvSpPr>
          <p:cNvPr id="13" name="Arrow: Down 12">
            <a:extLst>
              <a:ext uri="{FF2B5EF4-FFF2-40B4-BE49-F238E27FC236}">
                <a16:creationId xmlns:a16="http://schemas.microsoft.com/office/drawing/2014/main" id="{A5A4C7E5-70AB-CF76-5909-02E333D9E4AA}"/>
              </a:ext>
            </a:extLst>
          </p:cNvPr>
          <p:cNvSpPr/>
          <p:nvPr/>
        </p:nvSpPr>
        <p:spPr>
          <a:xfrm rot="3029178">
            <a:off x="8495786" y="2297757"/>
            <a:ext cx="93049" cy="9056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BCA4F955-02FF-197F-FB77-98EA938A853C}"/>
              </a:ext>
            </a:extLst>
          </p:cNvPr>
          <p:cNvSpPr/>
          <p:nvPr/>
        </p:nvSpPr>
        <p:spPr>
          <a:xfrm rot="19036943">
            <a:off x="2248321" y="4138172"/>
            <a:ext cx="93049" cy="9056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A349488E-D631-89F2-0885-7C5FB7AA1CCF}"/>
              </a:ext>
            </a:extLst>
          </p:cNvPr>
          <p:cNvSpPr>
            <a:spLocks noGrp="1"/>
          </p:cNvSpPr>
          <p:nvPr>
            <p:ph type="sldNum" sz="quarter" idx="12"/>
          </p:nvPr>
        </p:nvSpPr>
        <p:spPr/>
        <p:txBody>
          <a:bodyPr/>
          <a:lstStyle/>
          <a:p>
            <a:fld id="{539E7456-04C6-45E9-A381-09CB45503BC4}" type="slidenum">
              <a:rPr lang="en-US" smtClean="0"/>
              <a:t>12</a:t>
            </a:fld>
            <a:endParaRPr lang="en-US"/>
          </a:p>
        </p:txBody>
      </p:sp>
    </p:spTree>
    <p:extLst>
      <p:ext uri="{BB962C8B-B14F-4D97-AF65-F5344CB8AC3E}">
        <p14:creationId xmlns:p14="http://schemas.microsoft.com/office/powerpoint/2010/main" val="3233955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8C7E-D853-BACC-18D2-083C897A0565}"/>
              </a:ext>
            </a:extLst>
          </p:cNvPr>
          <p:cNvSpPr>
            <a:spLocks noGrp="1"/>
          </p:cNvSpPr>
          <p:nvPr>
            <p:ph type="title"/>
          </p:nvPr>
        </p:nvSpPr>
        <p:spPr/>
        <p:txBody>
          <a:bodyPr/>
          <a:lstStyle/>
          <a:p>
            <a:r>
              <a:rPr lang="en-US" dirty="0"/>
              <a:t>Reference Links</a:t>
            </a:r>
          </a:p>
        </p:txBody>
      </p:sp>
      <p:sp>
        <p:nvSpPr>
          <p:cNvPr id="3" name="Content Placeholder 2">
            <a:extLst>
              <a:ext uri="{FF2B5EF4-FFF2-40B4-BE49-F238E27FC236}">
                <a16:creationId xmlns:a16="http://schemas.microsoft.com/office/drawing/2014/main" id="{140ED63C-873A-21CD-3927-1F246CCF1322}"/>
              </a:ext>
            </a:extLst>
          </p:cNvPr>
          <p:cNvSpPr>
            <a:spLocks noGrp="1"/>
          </p:cNvSpPr>
          <p:nvPr>
            <p:ph idx="1"/>
          </p:nvPr>
        </p:nvSpPr>
        <p:spPr/>
        <p:txBody>
          <a:bodyPr>
            <a:normAutofit fontScale="92500" lnSpcReduction="20000"/>
          </a:bodyPr>
          <a:lstStyle/>
          <a:p>
            <a:r>
              <a:rPr lang="en-US" dirty="0"/>
              <a:t>IGC Inc website:</a:t>
            </a:r>
          </a:p>
          <a:p>
            <a:pPr lvl="1"/>
            <a:r>
              <a:rPr lang="en-US" dirty="0">
                <a:hlinkClick r:id="rId2"/>
              </a:rPr>
              <a:t>https://www.igcinc.org/</a:t>
            </a:r>
            <a:r>
              <a:rPr lang="en-US" dirty="0"/>
              <a:t> </a:t>
            </a:r>
          </a:p>
          <a:p>
            <a:r>
              <a:rPr lang="en-US" dirty="0"/>
              <a:t>O’Hare Page:</a:t>
            </a:r>
          </a:p>
          <a:p>
            <a:pPr lvl="1"/>
            <a:r>
              <a:rPr lang="en-US" dirty="0">
                <a:hlinkClick r:id="rId3"/>
              </a:rPr>
              <a:t>https://www.igcinc.org/ohare-international-airport/</a:t>
            </a:r>
            <a:r>
              <a:rPr lang="en-US" dirty="0"/>
              <a:t> </a:t>
            </a:r>
          </a:p>
          <a:p>
            <a:r>
              <a:rPr lang="en-US" dirty="0"/>
              <a:t>Domestic </a:t>
            </a:r>
            <a:r>
              <a:rPr lang="en-US"/>
              <a:t>Common Use Ancillary </a:t>
            </a:r>
            <a:r>
              <a:rPr lang="en-US" dirty="0"/>
              <a:t>Space Request Form:</a:t>
            </a:r>
          </a:p>
          <a:p>
            <a:pPr lvl="1"/>
            <a:r>
              <a:rPr lang="en-US" dirty="0">
                <a:hlinkClick r:id="rId4"/>
              </a:rPr>
              <a:t>https://www.igcinc.org/wp-content/uploads/2022/09/DDomestic-Common-Use-Ancillary-Space-Request-Form-Fillable.pdf</a:t>
            </a:r>
            <a:r>
              <a:rPr lang="en-US" dirty="0"/>
              <a:t> </a:t>
            </a:r>
          </a:p>
          <a:p>
            <a:pPr lvl="1"/>
            <a:r>
              <a:rPr lang="en-US" b="1" dirty="0">
                <a:solidFill>
                  <a:srgbClr val="FF0000"/>
                </a:solidFill>
              </a:rPr>
              <a:t>This must be “Downloaded” to the individual’s computer in order to be submitted correctly.</a:t>
            </a:r>
            <a:r>
              <a:rPr lang="en-US" dirty="0"/>
              <a:t> </a:t>
            </a:r>
          </a:p>
          <a:p>
            <a:r>
              <a:rPr lang="en-US" dirty="0"/>
              <a:t>Terminal Use Space Protocols (TSUPs):</a:t>
            </a:r>
          </a:p>
          <a:p>
            <a:pPr lvl="1"/>
            <a:r>
              <a:rPr lang="en-US" dirty="0">
                <a:hlinkClick r:id="rId5"/>
              </a:rPr>
              <a:t>https://www.igcinc.org/wp-content/uploads/2022/09/ORD-TSUPs-FINAL-EFFECTIVE-4.15.19.pdf</a:t>
            </a:r>
            <a:endParaRPr lang="en-US" dirty="0"/>
          </a:p>
          <a:p>
            <a:pPr lvl="2"/>
            <a:endParaRPr lang="en-US" b="1" dirty="0">
              <a:solidFill>
                <a:srgbClr val="FF0000"/>
              </a:solidFill>
            </a:endParaRPr>
          </a:p>
        </p:txBody>
      </p:sp>
      <p:sp>
        <p:nvSpPr>
          <p:cNvPr id="4" name="Slide Number Placeholder 3">
            <a:extLst>
              <a:ext uri="{FF2B5EF4-FFF2-40B4-BE49-F238E27FC236}">
                <a16:creationId xmlns:a16="http://schemas.microsoft.com/office/drawing/2014/main" id="{BC5BCFCB-FD88-082D-4131-F3C946DB5BFC}"/>
              </a:ext>
            </a:extLst>
          </p:cNvPr>
          <p:cNvSpPr>
            <a:spLocks noGrp="1"/>
          </p:cNvSpPr>
          <p:nvPr>
            <p:ph type="sldNum" sz="quarter" idx="12"/>
          </p:nvPr>
        </p:nvSpPr>
        <p:spPr/>
        <p:txBody>
          <a:bodyPr/>
          <a:lstStyle/>
          <a:p>
            <a:fld id="{539E7456-04C6-45E9-A381-09CB45503BC4}" type="slidenum">
              <a:rPr lang="en-US" smtClean="0"/>
              <a:t>13</a:t>
            </a:fld>
            <a:endParaRPr lang="en-US"/>
          </a:p>
        </p:txBody>
      </p:sp>
    </p:spTree>
    <p:extLst>
      <p:ext uri="{BB962C8B-B14F-4D97-AF65-F5344CB8AC3E}">
        <p14:creationId xmlns:p14="http://schemas.microsoft.com/office/powerpoint/2010/main" val="276340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5BB733-3571-BD25-F931-3C20493B20FD}"/>
              </a:ext>
            </a:extLst>
          </p:cNvPr>
          <p:cNvSpPr>
            <a:spLocks noGrp="1"/>
          </p:cNvSpPr>
          <p:nvPr>
            <p:ph idx="1"/>
          </p:nvPr>
        </p:nvSpPr>
        <p:spPr>
          <a:xfrm>
            <a:off x="1953491" y="1510018"/>
            <a:ext cx="9797182" cy="4212919"/>
          </a:xfrm>
        </p:spPr>
        <p:txBody>
          <a:bodyPr>
            <a:normAutofit lnSpcReduction="10000"/>
          </a:bodyPr>
          <a:lstStyle/>
          <a:p>
            <a:r>
              <a:rPr lang="en-US" sz="2000" dirty="0"/>
              <a:t>Ancillary Space is are the areas of Common-Use facilities as defined in the CDA’s Capacity Declaration. These positions include:</a:t>
            </a:r>
          </a:p>
          <a:p>
            <a:pPr lvl="1"/>
            <a:r>
              <a:rPr lang="en-US" sz="1800" b="1" dirty="0"/>
              <a:t>Check-in positions </a:t>
            </a:r>
            <a:r>
              <a:rPr lang="en-US" sz="1800" dirty="0"/>
              <a:t>(Requested per position for passenger check-in)</a:t>
            </a:r>
            <a:endParaRPr lang="en-US" sz="1800" b="1" dirty="0"/>
          </a:p>
          <a:p>
            <a:pPr lvl="1"/>
            <a:r>
              <a:rPr lang="en-US" sz="1800" b="1" dirty="0"/>
              <a:t>Baggage make-up </a:t>
            </a:r>
            <a:r>
              <a:rPr lang="en-US" sz="1800" dirty="0"/>
              <a:t>(Requested per position for baggage handling)</a:t>
            </a:r>
            <a:endParaRPr lang="en-US" sz="1800" b="1" dirty="0"/>
          </a:p>
          <a:p>
            <a:r>
              <a:rPr lang="en-US" sz="2000" dirty="0"/>
              <a:t>This form is used by the Airline Station Managers to submit their requests for the use of Ancillary Space in a Common Use environment to the Airport Scheduling Manager.</a:t>
            </a:r>
          </a:p>
          <a:p>
            <a:r>
              <a:rPr lang="en-US" sz="2000" dirty="0"/>
              <a:t>Terminal Space Use Protocols (TSUPs): govern the priorities, procedures and requirements for the assignment and use of Common Use Premises, Preferential Use Premises, and Exclusive Use Premises in the Terminal Complex and on the Apron Area, including Gate Space and Hardstand Space, Check-in Space, and Baggage Systems use, assignment, scheduling, and accommodation at O’Hare International Airport (the “Airport”).</a:t>
            </a:r>
          </a:p>
        </p:txBody>
      </p:sp>
      <p:sp>
        <p:nvSpPr>
          <p:cNvPr id="4" name="Title 1">
            <a:extLst>
              <a:ext uri="{FF2B5EF4-FFF2-40B4-BE49-F238E27FC236}">
                <a16:creationId xmlns:a16="http://schemas.microsoft.com/office/drawing/2014/main" id="{F92AA131-C474-290D-3511-BB86F2D5DA76}"/>
              </a:ext>
            </a:extLst>
          </p:cNvPr>
          <p:cNvSpPr txBox="1">
            <a:spLocks/>
          </p:cNvSpPr>
          <p:nvPr/>
        </p:nvSpPr>
        <p:spPr>
          <a:xfrm>
            <a:off x="1953490" y="282493"/>
            <a:ext cx="9797182" cy="1227525"/>
          </a:xfrm>
          <a:prstGeom prst="rect">
            <a:avLst/>
          </a:prstGeom>
          <a:effectLst/>
        </p:spPr>
        <p:txBody>
          <a:bodyPr vert="horz" lIns="91440" tIns="45720" rIns="91440" bIns="45720" rtlCol="0" anchor="t">
            <a:normAutofit fontScale="975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What is Ancillary Space and the purpose of this request form?</a:t>
            </a:r>
          </a:p>
        </p:txBody>
      </p:sp>
      <p:sp>
        <p:nvSpPr>
          <p:cNvPr id="2" name="Slide Number Placeholder 1">
            <a:extLst>
              <a:ext uri="{FF2B5EF4-FFF2-40B4-BE49-F238E27FC236}">
                <a16:creationId xmlns:a16="http://schemas.microsoft.com/office/drawing/2014/main" id="{F33FDE3D-1F26-7EFA-ED94-ABF69FA6E8AC}"/>
              </a:ext>
            </a:extLst>
          </p:cNvPr>
          <p:cNvSpPr>
            <a:spLocks noGrp="1"/>
          </p:cNvSpPr>
          <p:nvPr>
            <p:ph type="sldNum" sz="quarter" idx="12"/>
          </p:nvPr>
        </p:nvSpPr>
        <p:spPr/>
        <p:txBody>
          <a:bodyPr/>
          <a:lstStyle/>
          <a:p>
            <a:fld id="{539E7456-04C6-45E9-A381-09CB45503BC4}" type="slidenum">
              <a:rPr lang="en-US" smtClean="0"/>
              <a:t>2</a:t>
            </a:fld>
            <a:endParaRPr lang="en-US"/>
          </a:p>
        </p:txBody>
      </p:sp>
    </p:spTree>
    <p:extLst>
      <p:ext uri="{BB962C8B-B14F-4D97-AF65-F5344CB8AC3E}">
        <p14:creationId xmlns:p14="http://schemas.microsoft.com/office/powerpoint/2010/main" val="120608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7AC9B4-FA87-47A0-E146-905C0605227D}"/>
              </a:ext>
            </a:extLst>
          </p:cNvPr>
          <p:cNvPicPr>
            <a:picLocks noChangeAspect="1"/>
          </p:cNvPicPr>
          <p:nvPr/>
        </p:nvPicPr>
        <p:blipFill>
          <a:blip r:embed="rId2"/>
          <a:stretch>
            <a:fillRect/>
          </a:stretch>
        </p:blipFill>
        <p:spPr>
          <a:xfrm>
            <a:off x="2625012" y="1510014"/>
            <a:ext cx="3470988" cy="4823671"/>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Steps on 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This is what the Domestic Common Use Ancillary Space Request Form looks like.</a:t>
            </a:r>
          </a:p>
          <a:p>
            <a:pPr lvl="1"/>
            <a:r>
              <a:rPr lang="en-US" dirty="0"/>
              <a:t>How to fill out this form will be detailed in the following slides.</a:t>
            </a:r>
          </a:p>
          <a:p>
            <a:r>
              <a:rPr lang="en-US" dirty="0"/>
              <a:t>This form is placed on the IGC Inc. website at: </a:t>
            </a:r>
            <a:r>
              <a:rPr lang="en-US" dirty="0">
                <a:hlinkClick r:id="rId3"/>
              </a:rPr>
              <a:t>https://www.igcinc.org/ohare-international-airport/</a:t>
            </a:r>
            <a:r>
              <a:rPr lang="en-US" dirty="0"/>
              <a:t> </a:t>
            </a:r>
          </a:p>
          <a:p>
            <a:pPr lvl="1"/>
            <a:r>
              <a:rPr lang="en-US" dirty="0"/>
              <a:t>Under the associated scheduling season, the file name is ‘Domestic Common Use Ancillary Space Request Form’</a:t>
            </a:r>
          </a:p>
          <a:p>
            <a:r>
              <a:rPr lang="en-US" dirty="0"/>
              <a:t>To fill out and submit this form correctly, it must be </a:t>
            </a:r>
            <a:r>
              <a:rPr lang="en-US" b="1" dirty="0"/>
              <a:t>SAVED</a:t>
            </a:r>
            <a:r>
              <a:rPr lang="en-US" dirty="0"/>
              <a:t> to the individuals computer and opened in </a:t>
            </a:r>
            <a:r>
              <a:rPr lang="en-US" b="1" dirty="0"/>
              <a:t>Adobe Acrobat</a:t>
            </a:r>
            <a:r>
              <a:rPr lang="en-US" dirty="0"/>
              <a:t>.</a:t>
            </a:r>
          </a:p>
          <a:p>
            <a:endParaRPr lang="en-US" dirty="0"/>
          </a:p>
        </p:txBody>
      </p:sp>
      <p:sp>
        <p:nvSpPr>
          <p:cNvPr id="2" name="Slide Number Placeholder 1">
            <a:extLst>
              <a:ext uri="{FF2B5EF4-FFF2-40B4-BE49-F238E27FC236}">
                <a16:creationId xmlns:a16="http://schemas.microsoft.com/office/drawing/2014/main" id="{2E7D596B-B865-18CD-12E0-3E6D6A55D7DA}"/>
              </a:ext>
            </a:extLst>
          </p:cNvPr>
          <p:cNvSpPr>
            <a:spLocks noGrp="1"/>
          </p:cNvSpPr>
          <p:nvPr>
            <p:ph type="sldNum" sz="quarter" idx="12"/>
          </p:nvPr>
        </p:nvSpPr>
        <p:spPr/>
        <p:txBody>
          <a:bodyPr/>
          <a:lstStyle/>
          <a:p>
            <a:fld id="{539E7456-04C6-45E9-A381-09CB45503BC4}" type="slidenum">
              <a:rPr lang="en-US" smtClean="0"/>
              <a:t>3</a:t>
            </a:fld>
            <a:endParaRPr lang="en-US"/>
          </a:p>
        </p:txBody>
      </p:sp>
    </p:spTree>
    <p:extLst>
      <p:ext uri="{BB962C8B-B14F-4D97-AF65-F5344CB8AC3E}">
        <p14:creationId xmlns:p14="http://schemas.microsoft.com/office/powerpoint/2010/main" val="422385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0D1E44F-D09D-7225-4369-85DBBF7C6187}"/>
              </a:ext>
            </a:extLst>
          </p:cNvPr>
          <p:cNvPicPr>
            <a:picLocks noChangeAspect="1"/>
          </p:cNvPicPr>
          <p:nvPr/>
        </p:nvPicPr>
        <p:blipFill>
          <a:blip r:embed="rId2"/>
          <a:stretch>
            <a:fillRect/>
          </a:stretch>
        </p:blipFill>
        <p:spPr>
          <a:xfrm>
            <a:off x="2625011" y="1510015"/>
            <a:ext cx="3470988" cy="4823670"/>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4" name="Content Placeholder 2">
            <a:extLst>
              <a:ext uri="{FF2B5EF4-FFF2-40B4-BE49-F238E27FC236}">
                <a16:creationId xmlns:a16="http://schemas.microsoft.com/office/drawing/2014/main" id="{2A0DAA39-228E-7B54-703D-1C738DDFF592}"/>
              </a:ext>
            </a:extLst>
          </p:cNvPr>
          <p:cNvSpPr txBox="1">
            <a:spLocks/>
          </p:cNvSpPr>
          <p:nvPr/>
        </p:nvSpPr>
        <p:spPr>
          <a:xfrm>
            <a:off x="6767520" y="1510017"/>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First, insert the </a:t>
            </a:r>
            <a:r>
              <a:rPr lang="en-US" b="1" dirty="0"/>
              <a:t>Date Submitted</a:t>
            </a:r>
            <a:r>
              <a:rPr lang="en-US" dirty="0"/>
              <a:t> which this form in being filled out. This format should be </a:t>
            </a:r>
            <a:r>
              <a:rPr lang="en-US" b="1" dirty="0"/>
              <a:t>(MM/DD/YYYY).</a:t>
            </a:r>
          </a:p>
        </p:txBody>
      </p:sp>
      <p:sp>
        <p:nvSpPr>
          <p:cNvPr id="9" name="Arrow: Down 8">
            <a:extLst>
              <a:ext uri="{FF2B5EF4-FFF2-40B4-BE49-F238E27FC236}">
                <a16:creationId xmlns:a16="http://schemas.microsoft.com/office/drawing/2014/main" id="{01093006-E47F-4B11-B041-987C200464FC}"/>
              </a:ext>
            </a:extLst>
          </p:cNvPr>
          <p:cNvSpPr/>
          <p:nvPr/>
        </p:nvSpPr>
        <p:spPr>
          <a:xfrm rot="5036083">
            <a:off x="5372732" y="591017"/>
            <a:ext cx="45719" cy="292451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99DB7A9C-1F60-1CAD-E712-C07A710E6E95}"/>
              </a:ext>
            </a:extLst>
          </p:cNvPr>
          <p:cNvSpPr>
            <a:spLocks noGrp="1"/>
          </p:cNvSpPr>
          <p:nvPr>
            <p:ph type="sldNum" sz="quarter" idx="12"/>
          </p:nvPr>
        </p:nvSpPr>
        <p:spPr/>
        <p:txBody>
          <a:bodyPr/>
          <a:lstStyle/>
          <a:p>
            <a:fld id="{539E7456-04C6-45E9-A381-09CB45503BC4}" type="slidenum">
              <a:rPr lang="en-US" smtClean="0"/>
              <a:t>4</a:t>
            </a:fld>
            <a:endParaRPr lang="en-US"/>
          </a:p>
        </p:txBody>
      </p:sp>
    </p:spTree>
    <p:extLst>
      <p:ext uri="{BB962C8B-B14F-4D97-AF65-F5344CB8AC3E}">
        <p14:creationId xmlns:p14="http://schemas.microsoft.com/office/powerpoint/2010/main" val="223541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CFED7B5-0012-FE09-5D58-A24B1DAF8536}"/>
              </a:ext>
            </a:extLst>
          </p:cNvPr>
          <p:cNvPicPr>
            <a:picLocks noChangeAspect="1"/>
          </p:cNvPicPr>
          <p:nvPr/>
        </p:nvPicPr>
        <p:blipFill>
          <a:blip r:embed="rId2"/>
          <a:stretch>
            <a:fillRect/>
          </a:stretch>
        </p:blipFill>
        <p:spPr>
          <a:xfrm>
            <a:off x="2625010" y="1510014"/>
            <a:ext cx="3470988" cy="4823669"/>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4D13E15F-534C-B5FA-B18A-09646705B449}"/>
              </a:ext>
            </a:extLst>
          </p:cNvPr>
          <p:cNvSpPr txBox="1">
            <a:spLocks/>
          </p:cNvSpPr>
          <p:nvPr/>
        </p:nvSpPr>
        <p:spPr>
          <a:xfrm>
            <a:off x="6767520" y="1510017"/>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Next, insert the </a:t>
            </a:r>
            <a:r>
              <a:rPr lang="en-US" b="1" dirty="0"/>
              <a:t>Requested Season </a:t>
            </a:r>
            <a:r>
              <a:rPr lang="en-US" dirty="0"/>
              <a:t>which this form in being filled out for. This format should be </a:t>
            </a:r>
            <a:r>
              <a:rPr lang="en-US" b="1" dirty="0"/>
              <a:t>(Season/Year).</a:t>
            </a:r>
          </a:p>
          <a:p>
            <a:pPr lvl="1"/>
            <a:r>
              <a:rPr lang="en-US" dirty="0"/>
              <a:t>This Airline is submitting for the Summer 2023.</a:t>
            </a:r>
          </a:p>
        </p:txBody>
      </p:sp>
      <p:sp>
        <p:nvSpPr>
          <p:cNvPr id="3" name="Arrow: Down 2">
            <a:extLst>
              <a:ext uri="{FF2B5EF4-FFF2-40B4-BE49-F238E27FC236}">
                <a16:creationId xmlns:a16="http://schemas.microsoft.com/office/drawing/2014/main" id="{DC3A1584-12B6-4D72-F377-EE69B86AA605}"/>
              </a:ext>
            </a:extLst>
          </p:cNvPr>
          <p:cNvSpPr/>
          <p:nvPr/>
        </p:nvSpPr>
        <p:spPr>
          <a:xfrm rot="5036083">
            <a:off x="6206065" y="1514258"/>
            <a:ext cx="45719" cy="1248472"/>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C47886F4-5F6A-A46B-0DF7-8D0620C1F399}"/>
              </a:ext>
            </a:extLst>
          </p:cNvPr>
          <p:cNvSpPr>
            <a:spLocks noGrp="1"/>
          </p:cNvSpPr>
          <p:nvPr>
            <p:ph type="sldNum" sz="quarter" idx="12"/>
          </p:nvPr>
        </p:nvSpPr>
        <p:spPr/>
        <p:txBody>
          <a:bodyPr/>
          <a:lstStyle/>
          <a:p>
            <a:fld id="{539E7456-04C6-45E9-A381-09CB45503BC4}" type="slidenum">
              <a:rPr lang="en-US" smtClean="0"/>
              <a:t>5</a:t>
            </a:fld>
            <a:endParaRPr lang="en-US"/>
          </a:p>
        </p:txBody>
      </p:sp>
    </p:spTree>
    <p:extLst>
      <p:ext uri="{BB962C8B-B14F-4D97-AF65-F5344CB8AC3E}">
        <p14:creationId xmlns:p14="http://schemas.microsoft.com/office/powerpoint/2010/main" val="703714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150CADD-036F-A63B-4AEC-79A1A0CEE71D}"/>
              </a:ext>
            </a:extLst>
          </p:cNvPr>
          <p:cNvPicPr>
            <a:picLocks noChangeAspect="1"/>
          </p:cNvPicPr>
          <p:nvPr/>
        </p:nvPicPr>
        <p:blipFill>
          <a:blip r:embed="rId2"/>
          <a:stretch>
            <a:fillRect/>
          </a:stretch>
        </p:blipFill>
        <p:spPr>
          <a:xfrm>
            <a:off x="2625011" y="1510017"/>
            <a:ext cx="3470988" cy="4823670"/>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407307FB-765E-2B33-75D0-6473E75EB5D2}"/>
              </a:ext>
            </a:extLst>
          </p:cNvPr>
          <p:cNvSpPr txBox="1">
            <a:spLocks/>
          </p:cNvSpPr>
          <p:nvPr/>
        </p:nvSpPr>
        <p:spPr>
          <a:xfrm>
            <a:off x="6767520" y="150162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Then, insert the </a:t>
            </a:r>
            <a:r>
              <a:rPr lang="en-US" b="1" dirty="0"/>
              <a:t>Airline</a:t>
            </a:r>
            <a:r>
              <a:rPr lang="en-US" dirty="0"/>
              <a:t> which is filling out this form.</a:t>
            </a:r>
          </a:p>
          <a:p>
            <a:pPr lvl="1"/>
            <a:r>
              <a:rPr lang="en-US" dirty="0"/>
              <a:t>This airline is “IGC Airways”.</a:t>
            </a:r>
          </a:p>
        </p:txBody>
      </p:sp>
      <p:sp>
        <p:nvSpPr>
          <p:cNvPr id="4" name="Arrow: Down 3">
            <a:extLst>
              <a:ext uri="{FF2B5EF4-FFF2-40B4-BE49-F238E27FC236}">
                <a16:creationId xmlns:a16="http://schemas.microsoft.com/office/drawing/2014/main" id="{AFD8EE65-976A-5C19-7331-70E02D48C318}"/>
              </a:ext>
            </a:extLst>
          </p:cNvPr>
          <p:cNvSpPr/>
          <p:nvPr/>
        </p:nvSpPr>
        <p:spPr>
          <a:xfrm rot="5036083">
            <a:off x="5344507" y="737654"/>
            <a:ext cx="45719" cy="303214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357FBAD8-DEC8-F182-A40E-DA2B73A32585}"/>
              </a:ext>
            </a:extLst>
          </p:cNvPr>
          <p:cNvSpPr>
            <a:spLocks noGrp="1"/>
          </p:cNvSpPr>
          <p:nvPr>
            <p:ph type="sldNum" sz="quarter" idx="12"/>
          </p:nvPr>
        </p:nvSpPr>
        <p:spPr/>
        <p:txBody>
          <a:bodyPr/>
          <a:lstStyle/>
          <a:p>
            <a:fld id="{539E7456-04C6-45E9-A381-09CB45503BC4}" type="slidenum">
              <a:rPr lang="en-US" smtClean="0"/>
              <a:t>6</a:t>
            </a:fld>
            <a:endParaRPr lang="en-US"/>
          </a:p>
        </p:txBody>
      </p:sp>
    </p:spTree>
    <p:extLst>
      <p:ext uri="{BB962C8B-B14F-4D97-AF65-F5344CB8AC3E}">
        <p14:creationId xmlns:p14="http://schemas.microsoft.com/office/powerpoint/2010/main" val="233291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3DD6635-780B-3EC6-EDEA-8D2C60A3EA08}"/>
              </a:ext>
            </a:extLst>
          </p:cNvPr>
          <p:cNvPicPr>
            <a:picLocks noChangeAspect="1"/>
          </p:cNvPicPr>
          <p:nvPr/>
        </p:nvPicPr>
        <p:blipFill>
          <a:blip r:embed="rId2"/>
          <a:stretch>
            <a:fillRect/>
          </a:stretch>
        </p:blipFill>
        <p:spPr>
          <a:xfrm>
            <a:off x="2625009" y="1510012"/>
            <a:ext cx="3470988" cy="4823672"/>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EAAAA0B0-FF3E-791E-423A-670C33EEC435}"/>
              </a:ext>
            </a:extLst>
          </p:cNvPr>
          <p:cNvSpPr txBox="1">
            <a:spLocks/>
          </p:cNvSpPr>
          <p:nvPr/>
        </p:nvSpPr>
        <p:spPr>
          <a:xfrm>
            <a:off x="6767520" y="1510017"/>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Regarding </a:t>
            </a:r>
            <a:r>
              <a:rPr lang="en-US" b="1" dirty="0"/>
              <a:t>Aircraft Seats</a:t>
            </a:r>
            <a:r>
              <a:rPr lang="en-US" dirty="0"/>
              <a:t>, this can be filled out by the individual airline; however, this </a:t>
            </a:r>
            <a:r>
              <a:rPr lang="en-US" b="1" dirty="0"/>
              <a:t>must match the Aircraft Seats</a:t>
            </a:r>
            <a:r>
              <a:rPr lang="en-US" dirty="0"/>
              <a:t> listed in the </a:t>
            </a:r>
            <a:r>
              <a:rPr lang="en-US" b="1" dirty="0"/>
              <a:t>Initial Schedule Submission </a:t>
            </a:r>
            <a:r>
              <a:rPr lang="en-US" dirty="0"/>
              <a:t>sent by the airlines </a:t>
            </a:r>
            <a:r>
              <a:rPr lang="en-US" b="1" dirty="0"/>
              <a:t>Network Planning department.</a:t>
            </a:r>
          </a:p>
          <a:p>
            <a:pPr lvl="1"/>
            <a:r>
              <a:rPr lang="en-US" dirty="0"/>
              <a:t>IGC Airways has “245 aircraft seats”.</a:t>
            </a:r>
          </a:p>
          <a:p>
            <a:r>
              <a:rPr lang="en-US" dirty="0"/>
              <a:t>The </a:t>
            </a:r>
            <a:r>
              <a:rPr lang="en-US" b="1" dirty="0"/>
              <a:t>Aircraft Seats </a:t>
            </a:r>
            <a:r>
              <a:rPr lang="en-US" dirty="0"/>
              <a:t>listed in the </a:t>
            </a:r>
            <a:r>
              <a:rPr lang="en-US" b="1" dirty="0"/>
              <a:t>Initial Schedule submission </a:t>
            </a:r>
            <a:r>
              <a:rPr lang="en-US" dirty="0"/>
              <a:t>will </a:t>
            </a:r>
            <a:r>
              <a:rPr lang="en-US" b="1" dirty="0"/>
              <a:t>ALWAYS</a:t>
            </a:r>
            <a:r>
              <a:rPr lang="en-US" dirty="0"/>
              <a:t> be used.</a:t>
            </a:r>
          </a:p>
        </p:txBody>
      </p:sp>
      <p:sp>
        <p:nvSpPr>
          <p:cNvPr id="4" name="Arrow: Down 3">
            <a:extLst>
              <a:ext uri="{FF2B5EF4-FFF2-40B4-BE49-F238E27FC236}">
                <a16:creationId xmlns:a16="http://schemas.microsoft.com/office/drawing/2014/main" id="{5AB7846C-62A0-4B18-2970-3EA09658D9D4}"/>
              </a:ext>
            </a:extLst>
          </p:cNvPr>
          <p:cNvSpPr/>
          <p:nvPr/>
        </p:nvSpPr>
        <p:spPr>
          <a:xfrm rot="5036083">
            <a:off x="6225048" y="1706368"/>
            <a:ext cx="48062" cy="120768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A5B59880-6B7C-FD3E-9624-81B615AB35FB}"/>
              </a:ext>
            </a:extLst>
          </p:cNvPr>
          <p:cNvSpPr>
            <a:spLocks noGrp="1"/>
          </p:cNvSpPr>
          <p:nvPr>
            <p:ph type="sldNum" sz="quarter" idx="12"/>
          </p:nvPr>
        </p:nvSpPr>
        <p:spPr/>
        <p:txBody>
          <a:bodyPr/>
          <a:lstStyle/>
          <a:p>
            <a:fld id="{539E7456-04C6-45E9-A381-09CB45503BC4}" type="slidenum">
              <a:rPr lang="en-US" smtClean="0"/>
              <a:t>7</a:t>
            </a:fld>
            <a:endParaRPr lang="en-US"/>
          </a:p>
        </p:txBody>
      </p:sp>
    </p:spTree>
    <p:extLst>
      <p:ext uri="{BB962C8B-B14F-4D97-AF65-F5344CB8AC3E}">
        <p14:creationId xmlns:p14="http://schemas.microsoft.com/office/powerpoint/2010/main" val="1980036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6A68A32-2D0F-1270-FD3A-1527CF265F9D}"/>
              </a:ext>
            </a:extLst>
          </p:cNvPr>
          <p:cNvPicPr>
            <a:picLocks noChangeAspect="1"/>
          </p:cNvPicPr>
          <p:nvPr/>
        </p:nvPicPr>
        <p:blipFill>
          <a:blip r:embed="rId2"/>
          <a:stretch>
            <a:fillRect/>
          </a:stretch>
        </p:blipFill>
        <p:spPr>
          <a:xfrm>
            <a:off x="2625009" y="1510012"/>
            <a:ext cx="3470989" cy="4769619"/>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76384D38-ABA2-93EA-6DD8-1CC06EC91251}"/>
              </a:ext>
            </a:extLst>
          </p:cNvPr>
          <p:cNvSpPr txBox="1">
            <a:spLocks/>
          </p:cNvSpPr>
          <p:nvPr/>
        </p:nvSpPr>
        <p:spPr>
          <a:xfrm>
            <a:off x="6767520" y="1510017"/>
            <a:ext cx="4983151" cy="4823669"/>
          </a:xfrm>
          <a:prstGeom prst="rect">
            <a:avLst/>
          </a:prstGeom>
        </p:spPr>
        <p:txBody>
          <a:bodyPr vert="horz" lIns="91440" tIns="45720" rIns="91440" bIns="45720" rtlCol="0" anchor="t">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Regarding </a:t>
            </a:r>
            <a:r>
              <a:rPr lang="en-US" b="1" dirty="0"/>
              <a:t>Check-in Positions</a:t>
            </a:r>
            <a:r>
              <a:rPr lang="en-US" dirty="0"/>
              <a:t>, these are the </a:t>
            </a:r>
            <a:r>
              <a:rPr lang="en-US" b="1" dirty="0"/>
              <a:t>individual computer position(s)</a:t>
            </a:r>
            <a:r>
              <a:rPr lang="en-US" dirty="0"/>
              <a:t> each agent will use to check-in passengers. These can be </a:t>
            </a:r>
            <a:r>
              <a:rPr lang="en-US" b="1" dirty="0"/>
              <a:t>requested</a:t>
            </a:r>
            <a:r>
              <a:rPr lang="en-US" dirty="0"/>
              <a:t> based on </a:t>
            </a:r>
            <a:r>
              <a:rPr lang="en-US" b="1" dirty="0"/>
              <a:t>operational needs</a:t>
            </a:r>
            <a:r>
              <a:rPr lang="en-US" dirty="0"/>
              <a:t> but </a:t>
            </a:r>
            <a:r>
              <a:rPr lang="en-US" b="1" dirty="0"/>
              <a:t>may</a:t>
            </a:r>
            <a:r>
              <a:rPr lang="en-US" dirty="0"/>
              <a:t> be assigned </a:t>
            </a:r>
            <a:r>
              <a:rPr lang="en-US" b="1" dirty="0"/>
              <a:t>based</a:t>
            </a:r>
            <a:r>
              <a:rPr lang="en-US" dirty="0"/>
              <a:t> </a:t>
            </a:r>
            <a:r>
              <a:rPr lang="en-US" b="1" dirty="0"/>
              <a:t>on declared terminal capacity</a:t>
            </a:r>
            <a:r>
              <a:rPr lang="en-US" dirty="0"/>
              <a:t>.</a:t>
            </a:r>
          </a:p>
          <a:p>
            <a:pPr lvl="1"/>
            <a:r>
              <a:rPr lang="en-US" dirty="0"/>
              <a:t>IGC Airways is requesting a minimum of 4 check-in positions, with a maximum of 6 positions.</a:t>
            </a:r>
          </a:p>
          <a:p>
            <a:r>
              <a:rPr lang="en-US" dirty="0"/>
              <a:t>The metrics for </a:t>
            </a:r>
            <a:r>
              <a:rPr lang="en-US" b="1" dirty="0"/>
              <a:t>request</a:t>
            </a:r>
            <a:r>
              <a:rPr lang="en-US" dirty="0"/>
              <a:t> and  </a:t>
            </a:r>
            <a:r>
              <a:rPr lang="en-US" b="1" dirty="0"/>
              <a:t>assignment</a:t>
            </a:r>
            <a:r>
              <a:rPr lang="en-US" dirty="0"/>
              <a:t> are based on </a:t>
            </a:r>
            <a:r>
              <a:rPr lang="en-US" b="1" dirty="0"/>
              <a:t>Section 5.2</a:t>
            </a:r>
            <a:r>
              <a:rPr lang="en-US" dirty="0"/>
              <a:t> of the </a:t>
            </a:r>
            <a:r>
              <a:rPr lang="en-US" b="1" dirty="0"/>
              <a:t>Terminal Space Use Protocols (TSUPs). </a:t>
            </a:r>
            <a:r>
              <a:rPr lang="en-US" dirty="0"/>
              <a:t>(see Reference Links slide).</a:t>
            </a:r>
          </a:p>
        </p:txBody>
      </p:sp>
      <p:sp>
        <p:nvSpPr>
          <p:cNvPr id="4" name="Arrow: Down 3">
            <a:extLst>
              <a:ext uri="{FF2B5EF4-FFF2-40B4-BE49-F238E27FC236}">
                <a16:creationId xmlns:a16="http://schemas.microsoft.com/office/drawing/2014/main" id="{F449AA1F-9FF8-24C9-9A8B-2A4531826AD4}"/>
              </a:ext>
            </a:extLst>
          </p:cNvPr>
          <p:cNvSpPr/>
          <p:nvPr/>
        </p:nvSpPr>
        <p:spPr>
          <a:xfrm rot="3979480">
            <a:off x="5588475" y="1152240"/>
            <a:ext cx="68050" cy="226078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8521A05E-1F8B-2B20-98BE-6F9F8DE16FEF}"/>
              </a:ext>
            </a:extLst>
          </p:cNvPr>
          <p:cNvSpPr/>
          <p:nvPr/>
        </p:nvSpPr>
        <p:spPr>
          <a:xfrm rot="3325091" flipH="1">
            <a:off x="5991830" y="1512214"/>
            <a:ext cx="65839" cy="15397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D7CC788F-604D-92FB-CDD3-404353DC8C51}"/>
              </a:ext>
            </a:extLst>
          </p:cNvPr>
          <p:cNvSpPr>
            <a:spLocks noGrp="1"/>
          </p:cNvSpPr>
          <p:nvPr>
            <p:ph type="sldNum" sz="quarter" idx="12"/>
          </p:nvPr>
        </p:nvSpPr>
        <p:spPr/>
        <p:txBody>
          <a:bodyPr/>
          <a:lstStyle/>
          <a:p>
            <a:fld id="{539E7456-04C6-45E9-A381-09CB45503BC4}" type="slidenum">
              <a:rPr lang="en-US" smtClean="0"/>
              <a:t>8</a:t>
            </a:fld>
            <a:endParaRPr lang="en-US"/>
          </a:p>
        </p:txBody>
      </p:sp>
    </p:spTree>
    <p:extLst>
      <p:ext uri="{BB962C8B-B14F-4D97-AF65-F5344CB8AC3E}">
        <p14:creationId xmlns:p14="http://schemas.microsoft.com/office/powerpoint/2010/main" val="1573923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2C54180-657D-8FC3-5613-FD509EBEF446}"/>
              </a:ext>
            </a:extLst>
          </p:cNvPr>
          <p:cNvPicPr>
            <a:picLocks noChangeAspect="1"/>
          </p:cNvPicPr>
          <p:nvPr/>
        </p:nvPicPr>
        <p:blipFill>
          <a:blip r:embed="rId2"/>
          <a:stretch>
            <a:fillRect/>
          </a:stretch>
        </p:blipFill>
        <p:spPr>
          <a:xfrm>
            <a:off x="2619012" y="1510013"/>
            <a:ext cx="3470987" cy="4823671"/>
          </a:xfrm>
          <a:prstGeom prst="rect">
            <a:avLst/>
          </a:prstGeom>
        </p:spPr>
      </p:pic>
      <p:sp>
        <p:nvSpPr>
          <p:cNvPr id="7" name="Title 1">
            <a:extLst>
              <a:ext uri="{FF2B5EF4-FFF2-40B4-BE49-F238E27FC236}">
                <a16:creationId xmlns:a16="http://schemas.microsoft.com/office/drawing/2014/main" id="{65F83FD8-442E-8483-3991-5773EF9D5660}"/>
              </a:ext>
            </a:extLst>
          </p:cNvPr>
          <p:cNvSpPr>
            <a:spLocks noGrp="1"/>
          </p:cNvSpPr>
          <p:nvPr>
            <p:ph type="title"/>
          </p:nvPr>
        </p:nvSpPr>
        <p:spPr>
          <a:xfrm>
            <a:off x="1953490" y="282493"/>
            <a:ext cx="9797182" cy="1227525"/>
          </a:xfrm>
        </p:spPr>
        <p:txBody>
          <a:bodyPr>
            <a:normAutofit fontScale="90000"/>
          </a:bodyPr>
          <a:lstStyle/>
          <a:p>
            <a:r>
              <a:rPr lang="en-US" dirty="0"/>
              <a:t>How to fill out the Domestic Common Use Ancillary Space Request Form</a:t>
            </a:r>
          </a:p>
        </p:txBody>
      </p:sp>
      <p:sp>
        <p:nvSpPr>
          <p:cNvPr id="11" name="Content Placeholder 2">
            <a:extLst>
              <a:ext uri="{FF2B5EF4-FFF2-40B4-BE49-F238E27FC236}">
                <a16:creationId xmlns:a16="http://schemas.microsoft.com/office/drawing/2014/main" id="{55A08D8B-551C-45C8-5FB8-CF848996E0D4}"/>
              </a:ext>
            </a:extLst>
          </p:cNvPr>
          <p:cNvSpPr txBox="1">
            <a:spLocks/>
          </p:cNvSpPr>
          <p:nvPr/>
        </p:nvSpPr>
        <p:spPr>
          <a:xfrm>
            <a:off x="6767521" y="1510018"/>
            <a:ext cx="4983151" cy="482366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dirty="0"/>
          </a:p>
        </p:txBody>
      </p:sp>
      <p:sp>
        <p:nvSpPr>
          <p:cNvPr id="2" name="Content Placeholder 2">
            <a:extLst>
              <a:ext uri="{FF2B5EF4-FFF2-40B4-BE49-F238E27FC236}">
                <a16:creationId xmlns:a16="http://schemas.microsoft.com/office/drawing/2014/main" id="{EA7ADB0A-B2E8-C971-6068-3D275556F445}"/>
              </a:ext>
            </a:extLst>
          </p:cNvPr>
          <p:cNvSpPr txBox="1">
            <a:spLocks/>
          </p:cNvSpPr>
          <p:nvPr/>
        </p:nvSpPr>
        <p:spPr>
          <a:xfrm>
            <a:off x="6767520" y="1510017"/>
            <a:ext cx="4983151" cy="4823669"/>
          </a:xfrm>
          <a:prstGeom prst="rect">
            <a:avLst/>
          </a:prstGeom>
        </p:spPr>
        <p:txBody>
          <a:bodyPr vert="horz" lIns="91440" tIns="45720" rIns="91440" bIns="45720" rtlCol="0" anchor="t">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a:t>Regarding </a:t>
            </a:r>
            <a:r>
              <a:rPr lang="en-US" b="1" dirty="0"/>
              <a:t>Baggage Make-up Positions</a:t>
            </a:r>
            <a:r>
              <a:rPr lang="en-US" dirty="0"/>
              <a:t>, these are the individual </a:t>
            </a:r>
            <a:r>
              <a:rPr lang="en-US" b="1" dirty="0"/>
              <a:t>baggage cart </a:t>
            </a:r>
            <a:r>
              <a:rPr lang="en-US" dirty="0"/>
              <a:t>locations per </a:t>
            </a:r>
            <a:r>
              <a:rPr lang="en-US" b="1" dirty="0"/>
              <a:t>Make-up device</a:t>
            </a:r>
            <a:r>
              <a:rPr lang="en-US" dirty="0"/>
              <a:t>. These can be </a:t>
            </a:r>
            <a:r>
              <a:rPr lang="en-US" b="1" dirty="0"/>
              <a:t>requested</a:t>
            </a:r>
            <a:r>
              <a:rPr lang="en-US" dirty="0"/>
              <a:t> based on </a:t>
            </a:r>
            <a:r>
              <a:rPr lang="en-US" b="1" dirty="0"/>
              <a:t>operational needs</a:t>
            </a:r>
            <a:r>
              <a:rPr lang="en-US" dirty="0"/>
              <a:t> but </a:t>
            </a:r>
            <a:r>
              <a:rPr lang="en-US" b="1" dirty="0"/>
              <a:t>may</a:t>
            </a:r>
            <a:r>
              <a:rPr lang="en-US" dirty="0"/>
              <a:t> be assigned </a:t>
            </a:r>
            <a:r>
              <a:rPr lang="en-US" b="1" dirty="0"/>
              <a:t>based</a:t>
            </a:r>
            <a:r>
              <a:rPr lang="en-US" dirty="0"/>
              <a:t> </a:t>
            </a:r>
            <a:r>
              <a:rPr lang="en-US" b="1" dirty="0"/>
              <a:t>on declared terminal capacity</a:t>
            </a:r>
            <a:r>
              <a:rPr lang="en-US" dirty="0"/>
              <a:t>.</a:t>
            </a:r>
          </a:p>
          <a:p>
            <a:pPr lvl="1"/>
            <a:r>
              <a:rPr lang="en-US" dirty="0"/>
              <a:t>IGC Airways is requesting a minimum of 5 baggage make-up positions, with a maximum of 6 positions.</a:t>
            </a:r>
          </a:p>
          <a:p>
            <a:r>
              <a:rPr lang="en-US" dirty="0"/>
              <a:t>The metrics for </a:t>
            </a:r>
            <a:r>
              <a:rPr lang="en-US" b="1" dirty="0"/>
              <a:t>request</a:t>
            </a:r>
            <a:r>
              <a:rPr lang="en-US" dirty="0"/>
              <a:t> and  </a:t>
            </a:r>
            <a:r>
              <a:rPr lang="en-US" b="1" dirty="0"/>
              <a:t>assignment</a:t>
            </a:r>
            <a:r>
              <a:rPr lang="en-US" dirty="0"/>
              <a:t> are based on </a:t>
            </a:r>
            <a:r>
              <a:rPr lang="en-US" b="1" dirty="0"/>
              <a:t>Section 5.2</a:t>
            </a:r>
            <a:r>
              <a:rPr lang="en-US" dirty="0"/>
              <a:t> of the </a:t>
            </a:r>
            <a:r>
              <a:rPr lang="en-US" b="1" dirty="0"/>
              <a:t>TSUPs </a:t>
            </a:r>
            <a:r>
              <a:rPr lang="en-US" dirty="0"/>
              <a:t>(see Reference Links slide).</a:t>
            </a:r>
          </a:p>
        </p:txBody>
      </p:sp>
      <p:sp>
        <p:nvSpPr>
          <p:cNvPr id="5" name="Arrow: Down 4">
            <a:extLst>
              <a:ext uri="{FF2B5EF4-FFF2-40B4-BE49-F238E27FC236}">
                <a16:creationId xmlns:a16="http://schemas.microsoft.com/office/drawing/2014/main" id="{9298006F-5D7F-FD25-0B23-4CF58C388137}"/>
              </a:ext>
            </a:extLst>
          </p:cNvPr>
          <p:cNvSpPr/>
          <p:nvPr/>
        </p:nvSpPr>
        <p:spPr>
          <a:xfrm rot="3945110">
            <a:off x="5480522" y="1180174"/>
            <a:ext cx="45719" cy="249266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4CBF1710-FC8D-2030-9D29-4A77AD3C1C0A}"/>
              </a:ext>
            </a:extLst>
          </p:cNvPr>
          <p:cNvSpPr/>
          <p:nvPr/>
        </p:nvSpPr>
        <p:spPr>
          <a:xfrm rot="3168862">
            <a:off x="5927156" y="1588046"/>
            <a:ext cx="68044" cy="16754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1BCB35E4-1A71-A3F6-2D92-D06D7F8BD4CD}"/>
              </a:ext>
            </a:extLst>
          </p:cNvPr>
          <p:cNvSpPr>
            <a:spLocks noGrp="1"/>
          </p:cNvSpPr>
          <p:nvPr>
            <p:ph type="sldNum" sz="quarter" idx="12"/>
          </p:nvPr>
        </p:nvSpPr>
        <p:spPr/>
        <p:txBody>
          <a:bodyPr/>
          <a:lstStyle/>
          <a:p>
            <a:fld id="{539E7456-04C6-45E9-A381-09CB45503BC4}" type="slidenum">
              <a:rPr lang="en-US" smtClean="0"/>
              <a:t>9</a:t>
            </a:fld>
            <a:endParaRPr lang="en-US"/>
          </a:p>
        </p:txBody>
      </p:sp>
    </p:spTree>
    <p:extLst>
      <p:ext uri="{BB962C8B-B14F-4D97-AF65-F5344CB8AC3E}">
        <p14:creationId xmlns:p14="http://schemas.microsoft.com/office/powerpoint/2010/main" val="3640467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GC Theme">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IGC Theme" id="{B06D2FFC-E399-499B-8501-4FA9ABCF9357}" vid="{E28EF65A-2A0D-47A4-B877-AB1089C00C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IGC Theme</Template>
  <TotalTime>1856</TotalTime>
  <Words>971</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Corbel</vt:lpstr>
      <vt:lpstr>IGC Theme</vt:lpstr>
      <vt:lpstr>How to fill out your Domestic Common Use  Ancillary Space Request Form</vt:lpstr>
      <vt:lpstr>PowerPoint Presentation</vt:lpstr>
      <vt:lpstr>Steps on how to fill out the Domestic Common Use Ancillary Space Request Form?</vt:lpstr>
      <vt:lpstr>How to fill out the Domestic Common Use Ancillary Space Request Form</vt:lpstr>
      <vt:lpstr>How to fill out the Domestic Common Use Ancillary Space Request Form</vt:lpstr>
      <vt:lpstr>How to fill out the Domestic Common Use Ancillary Space Request Form</vt:lpstr>
      <vt:lpstr>How to fill out the Domestic Common Use Ancillary Space Request Form</vt:lpstr>
      <vt:lpstr>How to fill out the Domestic Common Use Ancillary Space Request Form</vt:lpstr>
      <vt:lpstr>How to fill out the Domestic Common Use Ancillary Space Request Form</vt:lpstr>
      <vt:lpstr>How to fill out the Domestic Common Use Ancillary Space Request Form</vt:lpstr>
      <vt:lpstr>What a completed Domestic Common Use Ancillary Space Request Form should look like.</vt:lpstr>
      <vt:lpstr>How to submit your completed Domestic Common Use Ancillary Space Request Form.</vt:lpstr>
      <vt:lpstr>Reference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fill out your Ancillary Space Request Form</dc:title>
  <dc:creator>Tony DeJohn</dc:creator>
  <cp:lastModifiedBy>Tony DeJohn</cp:lastModifiedBy>
  <cp:revision>2</cp:revision>
  <dcterms:created xsi:type="dcterms:W3CDTF">2022-10-05T20:51:49Z</dcterms:created>
  <dcterms:modified xsi:type="dcterms:W3CDTF">2022-10-10T17:00:13Z</dcterms:modified>
</cp:coreProperties>
</file>